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Lst>
  <p:sldSz cx="9144000" cy="5143500"/>
  <p:notesSz cx="6858000" cy="9144000"/>
  <p:embeddedFontLst>
    <p:embeddedFont>
      <p:font typeface="IBM Plex Sans Condensed" panose="020B0506050203000203"/>
      <p:regular r:id="rId19"/>
    </p:embeddedFont>
    <p:embeddedFont>
      <p:font typeface="Frank Ruhl Libre Light" panose="00000500000000000000"/>
      <p:regular r:id="rId20"/>
    </p:embeddedFont>
    <p:embeddedFont>
      <p:font typeface="Comfortaa"/>
      <p:regular r:id="rId21"/>
    </p:embeddedFont>
    <p:embeddedFont>
      <p:font typeface="Calibri" panose="020F0502020204030204"/>
      <p:regular r:id="rId22"/>
      <p:bold r:id="rId23"/>
      <p:italic r:id="rId24"/>
      <p:boldItalic r:id="rId25"/>
    </p:embeddedFont>
    <p:embeddedFont>
      <p:font typeface="Frank Ruhl Libre" panose="00000400000000000000"/>
      <p:regular r:id="rId26"/>
      <p:bold r:id="rId27"/>
    </p:embeddedFont>
    <p:embeddedFont>
      <p:font typeface="Caveat" panose="00000500000000000000"/>
      <p:regular r:id="rId28"/>
      <p:bold r:id="rId29"/>
    </p:embeddedFont>
    <p:embeddedFont>
      <p:font typeface="Lobster" panose="00000500000000000000"/>
      <p:regular r:id="rId30"/>
    </p:embeddedFont>
    <p:embeddedFont>
      <p:font typeface="Georgia" panose="02040502050405020303"/>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B25D39F-ECBE-4535-AC88-965A1D584516}" styleName="Table_0">
    <a:wholeTbl>
      <a:tcTxStyle>
        <a:srgbClr val="000000"/>
        <a:latin typeface="Arial"/>
        <a:ea typeface="Arial"/>
        <a:cs typeface="Arial"/>
      </a:tcTxStyle>
      <a:tcStyle>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font" Target="fonts/font16.fntdata"/><Relationship Id="rId33" Type="http://schemas.openxmlformats.org/officeDocument/2006/relationships/font" Target="fonts/font15.fntdata"/><Relationship Id="rId32" Type="http://schemas.openxmlformats.org/officeDocument/2006/relationships/font" Target="fonts/font14.fntdata"/><Relationship Id="rId31" Type="http://schemas.openxmlformats.org/officeDocument/2006/relationships/font" Target="fonts/font13.fntdata"/><Relationship Id="rId30" Type="http://schemas.openxmlformats.org/officeDocument/2006/relationships/font" Target="fonts/font12.fntdata"/><Relationship Id="rId3" Type="http://schemas.openxmlformats.org/officeDocument/2006/relationships/slide" Target="slides/slide1.xml"/><Relationship Id="rId29" Type="http://schemas.openxmlformats.org/officeDocument/2006/relationships/font" Target="fonts/font11.fntdata"/><Relationship Id="rId28" Type="http://schemas.openxmlformats.org/officeDocument/2006/relationships/font" Target="fonts/font10.fntdata"/><Relationship Id="rId27" Type="http://schemas.openxmlformats.org/officeDocument/2006/relationships/font" Target="fonts/font9.fntdata"/><Relationship Id="rId26" Type="http://schemas.openxmlformats.org/officeDocument/2006/relationships/font" Target="fonts/font8.fntdata"/><Relationship Id="rId25" Type="http://schemas.openxmlformats.org/officeDocument/2006/relationships/font" Target="fonts/font7.fntdata"/><Relationship Id="rId24" Type="http://schemas.openxmlformats.org/officeDocument/2006/relationships/font" Target="fonts/font6.fntdata"/><Relationship Id="rId23" Type="http://schemas.openxmlformats.org/officeDocument/2006/relationships/font" Target="fonts/font5.fntdata"/><Relationship Id="rId22" Type="http://schemas.openxmlformats.org/officeDocument/2006/relationships/font" Target="fonts/font4.fntdata"/><Relationship Id="rId21" Type="http://schemas.openxmlformats.org/officeDocument/2006/relationships/font" Target="fonts/font3.fntdata"/><Relationship Id="rId20" Type="http://schemas.openxmlformats.org/officeDocument/2006/relationships/font" Target="fonts/font2.fntdata"/><Relationship Id="rId2" Type="http://schemas.openxmlformats.org/officeDocument/2006/relationships/theme" Target="theme/theme1.xml"/><Relationship Id="rId19" Type="http://schemas.openxmlformats.org/officeDocument/2006/relationships/font" Target="fonts/font1.fntdata"/><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GIF>
</file>

<file path=ppt/media/image12.png>
</file>

<file path=ppt/media/image13.png>
</file>

<file path=ppt/media/image14.GIF>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4" name="Shape 64"/>
        <p:cNvGrpSpPr/>
        <p:nvPr/>
      </p:nvGrpSpPr>
      <p:grpSpPr>
        <a:xfrm>
          <a:off x="0" y="0"/>
          <a:ext cx="0" cy="0"/>
          <a:chOff x="0" y="0"/>
          <a:chExt cx="0" cy="0"/>
        </a:xfrm>
      </p:grpSpPr>
      <p:sp>
        <p:nvSpPr>
          <p:cNvPr id="65" name="Google Shape;65;g35f391192_00: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5f391192_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4" name="Shape 174"/>
        <p:cNvGrpSpPr/>
        <p:nvPr/>
      </p:nvGrpSpPr>
      <p:grpSpPr>
        <a:xfrm>
          <a:off x="0" y="0"/>
          <a:ext cx="0" cy="0"/>
          <a:chOff x="0" y="0"/>
          <a:chExt cx="0" cy="0"/>
        </a:xfrm>
      </p:grpSpPr>
      <p:sp>
        <p:nvSpPr>
          <p:cNvPr id="175" name="Google Shape;175;g571236b61a_0_29: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71236b61a_0_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3" name="Shape 183"/>
        <p:cNvGrpSpPr/>
        <p:nvPr/>
      </p:nvGrpSpPr>
      <p:grpSpPr>
        <a:xfrm>
          <a:off x="0" y="0"/>
          <a:ext cx="0" cy="0"/>
          <a:chOff x="0" y="0"/>
          <a:chExt cx="0" cy="0"/>
        </a:xfrm>
      </p:grpSpPr>
      <p:sp>
        <p:nvSpPr>
          <p:cNvPr id="184" name="Google Shape;184;g5714f35042_0_8: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714f35042_0_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8" name="Shape 198"/>
        <p:cNvGrpSpPr/>
        <p:nvPr/>
      </p:nvGrpSpPr>
      <p:grpSpPr>
        <a:xfrm>
          <a:off x="0" y="0"/>
          <a:ext cx="0" cy="0"/>
          <a:chOff x="0" y="0"/>
          <a:chExt cx="0" cy="0"/>
        </a:xfrm>
      </p:grpSpPr>
      <p:sp>
        <p:nvSpPr>
          <p:cNvPr id="199" name="Google Shape;199;g571236b61a_0_36: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571236b61a_0_3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g3606f1c2d_30: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87" name="Shape 87"/>
        <p:cNvGrpSpPr/>
        <p:nvPr/>
      </p:nvGrpSpPr>
      <p:grpSpPr>
        <a:xfrm>
          <a:off x="0" y="0"/>
          <a:ext cx="0" cy="0"/>
          <a:chOff x="0" y="0"/>
          <a:chExt cx="0" cy="0"/>
        </a:xfrm>
      </p:grpSpPr>
      <p:sp>
        <p:nvSpPr>
          <p:cNvPr id="88" name="Google Shape;88;g59252c83e5_0_0: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9252c83e5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g57129e1177_0_2: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7129e1177_0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4" name="Shape 114"/>
        <p:cNvGrpSpPr/>
        <p:nvPr/>
      </p:nvGrpSpPr>
      <p:grpSpPr>
        <a:xfrm>
          <a:off x="0" y="0"/>
          <a:ext cx="0" cy="0"/>
          <a:chOff x="0" y="0"/>
          <a:chExt cx="0" cy="0"/>
        </a:xfrm>
      </p:grpSpPr>
      <p:sp>
        <p:nvSpPr>
          <p:cNvPr id="115" name="Google Shape;115;g35ed75ccf_015: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ed75ccf_0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4" name="Shape 134"/>
        <p:cNvGrpSpPr/>
        <p:nvPr/>
      </p:nvGrpSpPr>
      <p:grpSpPr>
        <a:xfrm>
          <a:off x="0" y="0"/>
          <a:ext cx="0" cy="0"/>
          <a:chOff x="0" y="0"/>
          <a:chExt cx="0" cy="0"/>
        </a:xfrm>
      </p:grpSpPr>
      <p:sp>
        <p:nvSpPr>
          <p:cNvPr id="135" name="Google Shape;135;g57129e1177_0_15: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57129e1177_0_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2" name="Shape 142"/>
        <p:cNvGrpSpPr/>
        <p:nvPr/>
      </p:nvGrpSpPr>
      <p:grpSpPr>
        <a:xfrm>
          <a:off x="0" y="0"/>
          <a:ext cx="0" cy="0"/>
          <a:chOff x="0" y="0"/>
          <a:chExt cx="0" cy="0"/>
        </a:xfrm>
      </p:grpSpPr>
      <p:sp>
        <p:nvSpPr>
          <p:cNvPr id="143" name="Google Shape;143;g571236b61a_0_5: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571236b61a_0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3" name="Shape 153"/>
        <p:cNvGrpSpPr/>
        <p:nvPr/>
      </p:nvGrpSpPr>
      <p:grpSpPr>
        <a:xfrm>
          <a:off x="0" y="0"/>
          <a:ext cx="0" cy="0"/>
          <a:chOff x="0" y="0"/>
          <a:chExt cx="0" cy="0"/>
        </a:xfrm>
      </p:grpSpPr>
      <p:sp>
        <p:nvSpPr>
          <p:cNvPr id="154" name="Google Shape;154;g57129e1177_0_22: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57129e1177_0_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2" name="Shape 162"/>
        <p:cNvGrpSpPr/>
        <p:nvPr/>
      </p:nvGrpSpPr>
      <p:grpSpPr>
        <a:xfrm>
          <a:off x="0" y="0"/>
          <a:ext cx="0" cy="0"/>
          <a:chOff x="0" y="0"/>
          <a:chExt cx="0" cy="0"/>
        </a:xfrm>
      </p:grpSpPr>
      <p:sp>
        <p:nvSpPr>
          <p:cNvPr id="163" name="Google Shape;163;g571236b61a_0_19: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571236b61a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p:cSld name="TITLE">
    <p:spTree>
      <p:nvGrpSpPr>
        <p:cNvPr id="10" name="Shape 10"/>
        <p:cNvGrpSpPr/>
        <p:nvPr/>
      </p:nvGrpSpPr>
      <p:grpSpPr>
        <a:xfrm>
          <a:off x="0" y="0"/>
          <a:ext cx="0" cy="0"/>
          <a:chOff x="0" y="0"/>
          <a:chExt cx="0" cy="0"/>
        </a:xfrm>
      </p:grpSpPr>
      <p:sp>
        <p:nvSpPr>
          <p:cNvPr id="11" name="Google Shape;11;p2"/>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txBox="1"/>
          <p:nvPr>
            <p:ph type="ctrTitle"/>
          </p:nvPr>
        </p:nvSpPr>
        <p:spPr>
          <a:xfrm>
            <a:off x="1998100" y="604500"/>
            <a:ext cx="3597600" cy="3934500"/>
          </a:xfrm>
          <a:prstGeom prst="rect">
            <a:avLst/>
          </a:prstGeom>
        </p:spPr>
        <p:txBody>
          <a:bodyPr spcFirstLastPara="1" wrap="square" lIns="0" tIns="0" rIns="0" bIns="0" anchor="ctr" anchorCtr="0"/>
          <a:lstStyle>
            <a:lvl1pPr lvl="0" algn="l">
              <a:spcBef>
                <a:spcPts val="0"/>
              </a:spcBef>
              <a:spcAft>
                <a:spcPts val="0"/>
              </a:spcAft>
              <a:buSzPts val="3600"/>
              <a:buNone/>
              <a:defRPr sz="3600"/>
            </a:lvl1pPr>
            <a:lvl2pPr lvl="1" algn="l">
              <a:spcBef>
                <a:spcPts val="0"/>
              </a:spcBef>
              <a:spcAft>
                <a:spcPts val="0"/>
              </a:spcAft>
              <a:buSzPts val="3600"/>
              <a:buNone/>
              <a:defRPr sz="3600"/>
            </a:lvl2pPr>
            <a:lvl3pPr lvl="2" algn="l">
              <a:spcBef>
                <a:spcPts val="0"/>
              </a:spcBef>
              <a:spcAft>
                <a:spcPts val="0"/>
              </a:spcAft>
              <a:buSzPts val="3600"/>
              <a:buNone/>
              <a:defRPr sz="3600"/>
            </a:lvl3pPr>
            <a:lvl4pPr lvl="3" algn="l">
              <a:spcBef>
                <a:spcPts val="0"/>
              </a:spcBef>
              <a:spcAft>
                <a:spcPts val="0"/>
              </a:spcAft>
              <a:buSzPts val="3600"/>
              <a:buNone/>
              <a:defRPr sz="3600"/>
            </a:lvl4pPr>
            <a:lvl5pPr lvl="4" algn="l">
              <a:spcBef>
                <a:spcPts val="0"/>
              </a:spcBef>
              <a:spcAft>
                <a:spcPts val="0"/>
              </a:spcAft>
              <a:buSzPts val="3600"/>
              <a:buNone/>
              <a:defRPr sz="3600"/>
            </a:lvl5pPr>
            <a:lvl6pPr lvl="5" algn="l">
              <a:spcBef>
                <a:spcPts val="0"/>
              </a:spcBef>
              <a:spcAft>
                <a:spcPts val="0"/>
              </a:spcAft>
              <a:buSzPts val="3600"/>
              <a:buNone/>
              <a:defRPr sz="3600"/>
            </a:lvl6pPr>
            <a:lvl7pPr lvl="6" algn="l">
              <a:spcBef>
                <a:spcPts val="0"/>
              </a:spcBef>
              <a:spcAft>
                <a:spcPts val="0"/>
              </a:spcAft>
              <a:buSzPts val="3600"/>
              <a:buNone/>
              <a:defRPr sz="3600"/>
            </a:lvl7pPr>
            <a:lvl8pPr lvl="7" algn="l">
              <a:spcBef>
                <a:spcPts val="0"/>
              </a:spcBef>
              <a:spcAft>
                <a:spcPts val="0"/>
              </a:spcAft>
              <a:buSzPts val="3600"/>
              <a:buNone/>
              <a:defRPr sz="3600"/>
            </a:lvl8pPr>
            <a:lvl9pPr lvl="8" algn="l">
              <a:spcBef>
                <a:spcPts val="0"/>
              </a:spcBef>
              <a:spcAft>
                <a:spcPts val="0"/>
              </a:spcAft>
              <a:buSzPts val="3600"/>
              <a:buNone/>
              <a:defRPr sz="3600"/>
            </a:lvl9pPr>
          </a:lstStyle>
          <a:p/>
        </p:txBody>
      </p:sp>
      <p:cxnSp>
        <p:nvCxnSpPr>
          <p:cNvPr id="13" name="Google Shape;13;p2"/>
          <p:cNvCxnSpPr/>
          <p:nvPr/>
        </p:nvCxnSpPr>
        <p:spPr>
          <a:xfrm>
            <a:off x="1524459" y="1797900"/>
            <a:ext cx="0" cy="1547700"/>
          </a:xfrm>
          <a:prstGeom prst="straightConnector1">
            <a:avLst/>
          </a:prstGeom>
          <a:noFill/>
          <a:ln w="9525" cap="flat" cmpd="sng">
            <a:solidFill>
              <a:srgbClr val="D9DCE6"/>
            </a:solidFill>
            <a:prstDash val="solid"/>
            <a:round/>
            <a:headEnd type="none" w="med" len="med"/>
            <a:tailEnd type="none" w="med" len="med"/>
          </a:ln>
        </p:spPr>
      </p:cxnSp>
    </p:spTree>
  </p:cSld>
  <p:clrMapOvr>
    <a:masterClrMapping/>
  </p:clrMapOvr>
  <p:transition>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62" name="Shape 62"/>
        <p:cNvGrpSpPr/>
        <p:nvPr/>
      </p:nvGrpSpPr>
      <p:grpSpPr>
        <a:xfrm>
          <a:off x="0" y="0"/>
          <a:ext cx="0" cy="0"/>
          <a:chOff x="0" y="0"/>
          <a:chExt cx="0" cy="0"/>
        </a:xfrm>
      </p:grpSpPr>
      <p:sp>
        <p:nvSpPr>
          <p:cNvPr id="63" name="Google Shape;63;p11"/>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4" name="Shape 14"/>
        <p:cNvGrpSpPr/>
        <p:nvPr/>
      </p:nvGrpSpPr>
      <p:grpSpPr>
        <a:xfrm>
          <a:off x="0" y="0"/>
          <a:ext cx="0" cy="0"/>
          <a:chOff x="0" y="0"/>
          <a:chExt cx="0" cy="0"/>
        </a:xfrm>
      </p:grpSpPr>
      <p:sp>
        <p:nvSpPr>
          <p:cNvPr id="15" name="Google Shape;15;p3"/>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6" name="Google Shape;16;p3"/>
          <p:cNvCxnSpPr/>
          <p:nvPr/>
        </p:nvCxnSpPr>
        <p:spPr>
          <a:xfrm>
            <a:off x="1524459" y="1797900"/>
            <a:ext cx="0" cy="1547700"/>
          </a:xfrm>
          <a:prstGeom prst="straightConnector1">
            <a:avLst/>
          </a:prstGeom>
          <a:noFill/>
          <a:ln w="9525" cap="flat" cmpd="sng">
            <a:solidFill>
              <a:srgbClr val="D9DCE6"/>
            </a:solidFill>
            <a:prstDash val="solid"/>
            <a:round/>
            <a:headEnd type="none" w="med" len="med"/>
            <a:tailEnd type="none" w="med" len="med"/>
          </a:ln>
        </p:spPr>
      </p:cxnSp>
      <p:sp>
        <p:nvSpPr>
          <p:cNvPr id="17" name="Google Shape;17;p3"/>
          <p:cNvSpPr txBox="1"/>
          <p:nvPr>
            <p:ph type="ctrTitle"/>
          </p:nvPr>
        </p:nvSpPr>
        <p:spPr>
          <a:xfrm>
            <a:off x="1991250" y="1583350"/>
            <a:ext cx="3615600" cy="1159800"/>
          </a:xfrm>
          <a:prstGeom prst="rect">
            <a:avLst/>
          </a:prstGeom>
        </p:spPr>
        <p:txBody>
          <a:bodyPr spcFirstLastPara="1" wrap="square" lIns="0" tIns="0" rIns="0" bIns="0" anchor="b" anchorCtr="0"/>
          <a:lstStyle>
            <a:lvl1pPr lvl="0" algn="l"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p:txBody>
      </p:sp>
      <p:sp>
        <p:nvSpPr>
          <p:cNvPr id="18" name="Google Shape;18;p3"/>
          <p:cNvSpPr txBox="1"/>
          <p:nvPr>
            <p:ph type="subTitle" idx="1"/>
          </p:nvPr>
        </p:nvSpPr>
        <p:spPr>
          <a:xfrm>
            <a:off x="1991250" y="2840051"/>
            <a:ext cx="3615600" cy="784800"/>
          </a:xfrm>
          <a:prstGeom prst="rect">
            <a:avLst/>
          </a:prstGeom>
        </p:spPr>
        <p:txBody>
          <a:bodyPr spcFirstLastPara="1" wrap="square" lIns="0" tIns="0" rIns="0" bIns="0" anchor="t" anchorCtr="0"/>
          <a:lstStyle>
            <a:lvl1pPr lvl="0" rtl="0">
              <a:spcBef>
                <a:spcPts val="0"/>
              </a:spcBef>
              <a:spcAft>
                <a:spcPts val="0"/>
              </a:spcAft>
              <a:buClr>
                <a:srgbClr val="6B6E81"/>
              </a:buClr>
              <a:buSzPts val="1800"/>
              <a:buNone/>
              <a:defRPr sz="1800"/>
            </a:lvl1pPr>
            <a:lvl2pPr lvl="1" rtl="0">
              <a:spcBef>
                <a:spcPts val="800"/>
              </a:spcBef>
              <a:spcAft>
                <a:spcPts val="0"/>
              </a:spcAft>
              <a:buClr>
                <a:srgbClr val="6B6E81"/>
              </a:buClr>
              <a:buSzPts val="1800"/>
              <a:buNone/>
              <a:defRPr sz="1800"/>
            </a:lvl2pPr>
            <a:lvl3pPr lvl="2" rtl="0">
              <a:spcBef>
                <a:spcPts val="800"/>
              </a:spcBef>
              <a:spcAft>
                <a:spcPts val="0"/>
              </a:spcAft>
              <a:buClr>
                <a:srgbClr val="6B6E81"/>
              </a:buClr>
              <a:buSzPts val="1800"/>
              <a:buNone/>
              <a:defRPr sz="1800"/>
            </a:lvl3pPr>
            <a:lvl4pPr lvl="3" rtl="0">
              <a:spcBef>
                <a:spcPts val="800"/>
              </a:spcBef>
              <a:spcAft>
                <a:spcPts val="0"/>
              </a:spcAft>
              <a:buClr>
                <a:srgbClr val="6B6E81"/>
              </a:buClr>
              <a:buSzPts val="1800"/>
              <a:buNone/>
              <a:defRPr sz="1800"/>
            </a:lvl4pPr>
            <a:lvl5pPr lvl="4" rtl="0">
              <a:spcBef>
                <a:spcPts val="800"/>
              </a:spcBef>
              <a:spcAft>
                <a:spcPts val="0"/>
              </a:spcAft>
              <a:buClr>
                <a:srgbClr val="6B6E81"/>
              </a:buClr>
              <a:buSzPts val="1800"/>
              <a:buNone/>
              <a:defRPr sz="1800"/>
            </a:lvl5pPr>
            <a:lvl6pPr lvl="5" rtl="0">
              <a:spcBef>
                <a:spcPts val="800"/>
              </a:spcBef>
              <a:spcAft>
                <a:spcPts val="0"/>
              </a:spcAft>
              <a:buClr>
                <a:srgbClr val="6B6E81"/>
              </a:buClr>
              <a:buSzPts val="1800"/>
              <a:buNone/>
              <a:defRPr sz="1800"/>
            </a:lvl6pPr>
            <a:lvl7pPr lvl="6" rtl="0">
              <a:spcBef>
                <a:spcPts val="800"/>
              </a:spcBef>
              <a:spcAft>
                <a:spcPts val="0"/>
              </a:spcAft>
              <a:buClr>
                <a:srgbClr val="6B6E81"/>
              </a:buClr>
              <a:buSzPts val="1800"/>
              <a:buNone/>
              <a:defRPr sz="1800"/>
            </a:lvl7pPr>
            <a:lvl8pPr lvl="7" rtl="0">
              <a:spcBef>
                <a:spcPts val="800"/>
              </a:spcBef>
              <a:spcAft>
                <a:spcPts val="0"/>
              </a:spcAft>
              <a:buClr>
                <a:srgbClr val="6B6E81"/>
              </a:buClr>
              <a:buSzPts val="1800"/>
              <a:buNone/>
              <a:defRPr sz="1800"/>
            </a:lvl8pPr>
            <a:lvl9pPr lvl="8" rtl="0">
              <a:spcBef>
                <a:spcPts val="800"/>
              </a:spcBef>
              <a:spcAft>
                <a:spcPts val="800"/>
              </a:spcAft>
              <a:buClr>
                <a:srgbClr val="6B6E81"/>
              </a:buClr>
              <a:buSzPts val="1800"/>
              <a:buNone/>
              <a:defRPr sz="1800"/>
            </a:lvl9pPr>
          </a:lstStyle>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9" name="Shape 19"/>
        <p:cNvGrpSpPr/>
        <p:nvPr/>
      </p:nvGrpSpPr>
      <p:grpSpPr>
        <a:xfrm>
          <a:off x="0" y="0"/>
          <a:ext cx="0" cy="0"/>
          <a:chOff x="0" y="0"/>
          <a:chExt cx="0" cy="0"/>
        </a:xfrm>
      </p:grpSpPr>
      <p:sp>
        <p:nvSpPr>
          <p:cNvPr id="20" name="Google Shape;20;p4"/>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1" name="Google Shape;21;p4"/>
          <p:cNvCxnSpPr/>
          <p:nvPr/>
        </p:nvCxnSpPr>
        <p:spPr>
          <a:xfrm>
            <a:off x="1524459" y="1797900"/>
            <a:ext cx="0" cy="1547700"/>
          </a:xfrm>
          <a:prstGeom prst="straightConnector1">
            <a:avLst/>
          </a:prstGeom>
          <a:noFill/>
          <a:ln w="9525" cap="flat" cmpd="sng">
            <a:solidFill>
              <a:srgbClr val="D9DCE6"/>
            </a:solidFill>
            <a:prstDash val="solid"/>
            <a:round/>
            <a:headEnd type="none" w="med" len="med"/>
            <a:tailEnd type="none" w="med" len="med"/>
          </a:ln>
        </p:spPr>
      </p:cxnSp>
      <p:sp>
        <p:nvSpPr>
          <p:cNvPr id="22" name="Google Shape;22;p4"/>
          <p:cNvSpPr txBox="1"/>
          <p:nvPr>
            <p:ph type="body" idx="1"/>
          </p:nvPr>
        </p:nvSpPr>
        <p:spPr>
          <a:xfrm>
            <a:off x="1991250" y="604500"/>
            <a:ext cx="3615600" cy="3934500"/>
          </a:xfrm>
          <a:prstGeom prst="rect">
            <a:avLst/>
          </a:prstGeom>
        </p:spPr>
        <p:txBody>
          <a:bodyPr spcFirstLastPara="1" wrap="square" lIns="0" tIns="0" rIns="0" bIns="0" anchor="ctr" anchorCtr="0"/>
          <a:lstStyle>
            <a:lvl1pPr marL="457200" lvl="0" indent="-381000" rtl="0">
              <a:spcBef>
                <a:spcPts val="0"/>
              </a:spcBef>
              <a:spcAft>
                <a:spcPts val="0"/>
              </a:spcAft>
              <a:buSzPts val="2400"/>
              <a:buChar char="◎"/>
              <a:defRPr sz="2400"/>
            </a:lvl1pPr>
            <a:lvl2pPr marL="914400" lvl="1" indent="-381000" rtl="0">
              <a:spcBef>
                <a:spcPts val="800"/>
              </a:spcBef>
              <a:spcAft>
                <a:spcPts val="0"/>
              </a:spcAft>
              <a:buSzPts val="2400"/>
              <a:buChar char="◎"/>
              <a:defRPr sz="2400"/>
            </a:lvl2pPr>
            <a:lvl3pPr marL="1371600" lvl="2" indent="-381000" rtl="0">
              <a:spcBef>
                <a:spcPts val="800"/>
              </a:spcBef>
              <a:spcAft>
                <a:spcPts val="0"/>
              </a:spcAft>
              <a:buSzPts val="2400"/>
              <a:buChar char="■"/>
              <a:defRPr sz="2400"/>
            </a:lvl3pPr>
            <a:lvl4pPr marL="1828800" lvl="3" indent="-381000" rtl="0">
              <a:spcBef>
                <a:spcPts val="800"/>
              </a:spcBef>
              <a:spcAft>
                <a:spcPts val="0"/>
              </a:spcAft>
              <a:buSzPts val="2400"/>
              <a:buChar char="●"/>
              <a:defRPr sz="2400"/>
            </a:lvl4pPr>
            <a:lvl5pPr marL="2286000" lvl="4" indent="-381000" rtl="0">
              <a:spcBef>
                <a:spcPts val="800"/>
              </a:spcBef>
              <a:spcAft>
                <a:spcPts val="0"/>
              </a:spcAft>
              <a:buSzPts val="2400"/>
              <a:buChar char="○"/>
              <a:defRPr sz="2400"/>
            </a:lvl5pPr>
            <a:lvl6pPr marL="2743200" lvl="5" indent="-381000" rtl="0">
              <a:spcBef>
                <a:spcPts val="800"/>
              </a:spcBef>
              <a:spcAft>
                <a:spcPts val="0"/>
              </a:spcAft>
              <a:buSzPts val="2400"/>
              <a:buChar char="■"/>
              <a:defRPr sz="2400"/>
            </a:lvl6pPr>
            <a:lvl7pPr marL="3200400" lvl="6" indent="-381000" rtl="0">
              <a:spcBef>
                <a:spcPts val="800"/>
              </a:spcBef>
              <a:spcAft>
                <a:spcPts val="0"/>
              </a:spcAft>
              <a:buSzPts val="2400"/>
              <a:buChar char="●"/>
              <a:defRPr sz="2400"/>
            </a:lvl7pPr>
            <a:lvl8pPr marL="3657600" lvl="7" indent="-381000" rtl="0">
              <a:spcBef>
                <a:spcPts val="800"/>
              </a:spcBef>
              <a:spcAft>
                <a:spcPts val="0"/>
              </a:spcAft>
              <a:buSzPts val="2400"/>
              <a:buChar char="○"/>
              <a:defRPr sz="2400"/>
            </a:lvl8pPr>
            <a:lvl9pPr marL="4114800" lvl="8" indent="-381000">
              <a:spcBef>
                <a:spcPts val="800"/>
              </a:spcBef>
              <a:spcAft>
                <a:spcPts val="800"/>
              </a:spcAft>
              <a:buSzPts val="2400"/>
              <a:buChar char="■"/>
              <a:defRPr sz="2400"/>
            </a:lvl9pPr>
          </a:lstStyle>
          <a:p/>
        </p:txBody>
      </p:sp>
      <p:sp>
        <p:nvSpPr>
          <p:cNvPr id="23" name="Google Shape;23;p4"/>
          <p:cNvSpPr txBox="1"/>
          <p:nvPr/>
        </p:nvSpPr>
        <p:spPr>
          <a:xfrm>
            <a:off x="0" y="2092500"/>
            <a:ext cx="15243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9600" b="1">
                <a:solidFill>
                  <a:srgbClr val="D9DCE6"/>
                </a:solidFill>
                <a:latin typeface="IBM Plex Sans Condensed" panose="020B0506050203000203"/>
                <a:ea typeface="IBM Plex Sans Condensed" panose="020B0506050203000203"/>
                <a:cs typeface="IBM Plex Sans Condensed" panose="020B0506050203000203"/>
                <a:sym typeface="IBM Plex Sans Condensed" panose="020B0506050203000203"/>
              </a:rPr>
              <a:t>“</a:t>
            </a:r>
            <a:endParaRPr sz="9600" b="1">
              <a:solidFill>
                <a:srgbClr val="D9DCE6"/>
              </a:solidFill>
              <a:latin typeface="IBM Plex Sans Condensed" panose="020B0506050203000203"/>
              <a:ea typeface="IBM Plex Sans Condensed" panose="020B0506050203000203"/>
              <a:cs typeface="IBM Plex Sans Condensed" panose="020B0506050203000203"/>
              <a:sym typeface="IBM Plex Sans Condensed" panose="020B0506050203000203"/>
            </a:endParaRPr>
          </a:p>
        </p:txBody>
      </p:sp>
      <p:sp>
        <p:nvSpPr>
          <p:cNvPr id="24" name="Google Shape;24;p4"/>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x" matchingName="Title + 1 column">
  <p:cSld name="TITLE_AND_BODY">
    <p:spTree>
      <p:nvGrpSpPr>
        <p:cNvPr id="25" name="Shape 25"/>
        <p:cNvGrpSpPr/>
        <p:nvPr/>
      </p:nvGrpSpPr>
      <p:grpSpPr>
        <a:xfrm>
          <a:off x="0" y="0"/>
          <a:ext cx="0" cy="0"/>
          <a:chOff x="0" y="0"/>
          <a:chExt cx="0" cy="0"/>
        </a:xfrm>
      </p:grpSpPr>
      <p:sp>
        <p:nvSpPr>
          <p:cNvPr id="26" name="Google Shape;26;p5"/>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7" name="Google Shape;27;p5"/>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28" name="Google Shape;28;p5"/>
          <p:cNvSpPr txBox="1"/>
          <p:nvPr>
            <p:ph type="title"/>
          </p:nvPr>
        </p:nvSpPr>
        <p:spPr>
          <a:xfrm>
            <a:off x="291300" y="1026000"/>
            <a:ext cx="1341900" cy="3091500"/>
          </a:xfrm>
          <a:prstGeom prst="rect">
            <a:avLst/>
          </a:prstGeom>
        </p:spPr>
        <p:txBody>
          <a:bodyPr spcFirstLastPara="1" wrap="square" lIns="0" tIns="0" rIns="0" bIns="0" anchor="t" anchorCtr="0"/>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29" name="Google Shape;29;p5"/>
          <p:cNvSpPr txBox="1"/>
          <p:nvPr>
            <p:ph type="body" idx="1"/>
          </p:nvPr>
        </p:nvSpPr>
        <p:spPr>
          <a:xfrm>
            <a:off x="2191200" y="1026000"/>
            <a:ext cx="5345700" cy="3091500"/>
          </a:xfrm>
          <a:prstGeom prst="rect">
            <a:avLst/>
          </a:prstGeom>
        </p:spPr>
        <p:txBody>
          <a:bodyPr spcFirstLastPara="1" wrap="square" lIns="0" tIns="0" rIns="0" bIns="0" anchor="t" anchorCtr="0"/>
          <a:lstStyle>
            <a:lvl1pPr marL="457200" lvl="0" indent="-317500">
              <a:spcBef>
                <a:spcPts val="0"/>
              </a:spcBef>
              <a:spcAft>
                <a:spcPts val="0"/>
              </a:spcAft>
              <a:buSzPts val="1400"/>
              <a:buChar char="◎"/>
              <a:defRPr/>
            </a:lvl1pPr>
            <a:lvl2pPr marL="914400" lvl="1" indent="-317500">
              <a:spcBef>
                <a:spcPts val="800"/>
              </a:spcBef>
              <a:spcAft>
                <a:spcPts val="0"/>
              </a:spcAft>
              <a:buSzPts val="1400"/>
              <a:buChar char="◎"/>
              <a:defRPr/>
            </a:lvl2pPr>
            <a:lvl3pPr marL="1371600" lvl="2" indent="-355600">
              <a:spcBef>
                <a:spcPts val="800"/>
              </a:spcBef>
              <a:spcAft>
                <a:spcPts val="0"/>
              </a:spcAft>
              <a:buSzPts val="2000"/>
              <a:buChar char="■"/>
              <a:defRPr/>
            </a:lvl3pPr>
            <a:lvl4pPr marL="1828800" lvl="3" indent="-355600">
              <a:spcBef>
                <a:spcPts val="800"/>
              </a:spcBef>
              <a:spcAft>
                <a:spcPts val="0"/>
              </a:spcAft>
              <a:buSzPts val="2000"/>
              <a:buChar char="●"/>
              <a:defRPr/>
            </a:lvl4pPr>
            <a:lvl5pPr marL="2286000" lvl="4" indent="-355600">
              <a:spcBef>
                <a:spcPts val="800"/>
              </a:spcBef>
              <a:spcAft>
                <a:spcPts val="0"/>
              </a:spcAft>
              <a:buSzPts val="2000"/>
              <a:buChar char="○"/>
              <a:defRPr/>
            </a:lvl5pPr>
            <a:lvl6pPr marL="2743200" lvl="5" indent="-355600">
              <a:spcBef>
                <a:spcPts val="800"/>
              </a:spcBef>
              <a:spcAft>
                <a:spcPts val="0"/>
              </a:spcAft>
              <a:buSzPts val="2000"/>
              <a:buChar char="■"/>
              <a:defRPr/>
            </a:lvl6pPr>
            <a:lvl7pPr marL="3200400" lvl="6" indent="-355600">
              <a:spcBef>
                <a:spcPts val="800"/>
              </a:spcBef>
              <a:spcAft>
                <a:spcPts val="0"/>
              </a:spcAft>
              <a:buSzPts val="2000"/>
              <a:buChar char="●"/>
              <a:defRPr/>
            </a:lvl7pPr>
            <a:lvl8pPr marL="3657600" lvl="7" indent="-355600">
              <a:spcBef>
                <a:spcPts val="800"/>
              </a:spcBef>
              <a:spcAft>
                <a:spcPts val="0"/>
              </a:spcAft>
              <a:buSzPts val="2000"/>
              <a:buChar char="○"/>
              <a:defRPr/>
            </a:lvl8pPr>
            <a:lvl9pPr marL="4114800" lvl="8" indent="-355600">
              <a:spcBef>
                <a:spcPts val="800"/>
              </a:spcBef>
              <a:spcAft>
                <a:spcPts val="800"/>
              </a:spcAft>
              <a:buSzPts val="2000"/>
              <a:buChar char="■"/>
              <a:defRPr/>
            </a:lvl9pPr>
          </a:lstStyle>
          <a:p/>
        </p:txBody>
      </p:sp>
      <p:sp>
        <p:nvSpPr>
          <p:cNvPr id="30" name="Google Shape;30;p5"/>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2/3">
  <p:cSld name="TITLE_AND_BODY_1">
    <p:spTree>
      <p:nvGrpSpPr>
        <p:cNvPr id="31" name="Shape 31"/>
        <p:cNvGrpSpPr/>
        <p:nvPr/>
      </p:nvGrpSpPr>
      <p:grpSpPr>
        <a:xfrm>
          <a:off x="0" y="0"/>
          <a:ext cx="0" cy="0"/>
          <a:chOff x="0" y="0"/>
          <a:chExt cx="0" cy="0"/>
        </a:xfrm>
      </p:grpSpPr>
      <p:sp>
        <p:nvSpPr>
          <p:cNvPr id="32" name="Google Shape;32;p6"/>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 name="Google Shape;33;p6"/>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34" name="Google Shape;34;p6"/>
          <p:cNvSpPr txBox="1"/>
          <p:nvPr>
            <p:ph type="title"/>
          </p:nvPr>
        </p:nvSpPr>
        <p:spPr>
          <a:xfrm>
            <a:off x="291300" y="1026000"/>
            <a:ext cx="1341900" cy="3091500"/>
          </a:xfrm>
          <a:prstGeom prst="rect">
            <a:avLst/>
          </a:prstGeom>
        </p:spPr>
        <p:txBody>
          <a:bodyPr spcFirstLastPara="1" wrap="square" lIns="0" tIns="0" rIns="0" bIns="0" anchor="t" anchorCtr="0"/>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5" name="Google Shape;35;p6"/>
          <p:cNvSpPr txBox="1"/>
          <p:nvPr>
            <p:ph type="body" idx="1"/>
          </p:nvPr>
        </p:nvSpPr>
        <p:spPr>
          <a:xfrm>
            <a:off x="2191200" y="1026000"/>
            <a:ext cx="3599400" cy="3091500"/>
          </a:xfrm>
          <a:prstGeom prst="rect">
            <a:avLst/>
          </a:prstGeom>
        </p:spPr>
        <p:txBody>
          <a:bodyPr spcFirstLastPara="1" wrap="square" lIns="0" tIns="0" rIns="0" bIns="0" anchor="t" anchorCtr="0"/>
          <a:lstStyle>
            <a:lvl1pPr marL="457200" lvl="0" indent="-317500" rtl="0">
              <a:spcBef>
                <a:spcPts val="0"/>
              </a:spcBef>
              <a:spcAft>
                <a:spcPts val="0"/>
              </a:spcAft>
              <a:buSzPts val="1400"/>
              <a:buChar char="◎"/>
              <a:defRPr/>
            </a:lvl1pPr>
            <a:lvl2pPr marL="914400" lvl="1" indent="-317500" rtl="0">
              <a:spcBef>
                <a:spcPts val="800"/>
              </a:spcBef>
              <a:spcAft>
                <a:spcPts val="0"/>
              </a:spcAft>
              <a:buSzPts val="1400"/>
              <a:buChar char="◎"/>
              <a:defRPr/>
            </a:lvl2pPr>
            <a:lvl3pPr marL="1371600" lvl="2" indent="-355600" rtl="0">
              <a:spcBef>
                <a:spcPts val="800"/>
              </a:spcBef>
              <a:spcAft>
                <a:spcPts val="0"/>
              </a:spcAft>
              <a:buSzPts val="2000"/>
              <a:buChar char="■"/>
              <a:defRPr/>
            </a:lvl3pPr>
            <a:lvl4pPr marL="1828800" lvl="3" indent="-355600" rtl="0">
              <a:spcBef>
                <a:spcPts val="800"/>
              </a:spcBef>
              <a:spcAft>
                <a:spcPts val="0"/>
              </a:spcAft>
              <a:buSzPts val="2000"/>
              <a:buChar char="●"/>
              <a:defRPr/>
            </a:lvl4pPr>
            <a:lvl5pPr marL="2286000" lvl="4" indent="-355600" rtl="0">
              <a:spcBef>
                <a:spcPts val="800"/>
              </a:spcBef>
              <a:spcAft>
                <a:spcPts val="0"/>
              </a:spcAft>
              <a:buSzPts val="2000"/>
              <a:buChar char="○"/>
              <a:defRPr/>
            </a:lvl5pPr>
            <a:lvl6pPr marL="2743200" lvl="5" indent="-355600" rtl="0">
              <a:spcBef>
                <a:spcPts val="800"/>
              </a:spcBef>
              <a:spcAft>
                <a:spcPts val="0"/>
              </a:spcAft>
              <a:buSzPts val="2000"/>
              <a:buChar char="■"/>
              <a:defRPr/>
            </a:lvl6pPr>
            <a:lvl7pPr marL="3200400" lvl="6" indent="-355600" rtl="0">
              <a:spcBef>
                <a:spcPts val="800"/>
              </a:spcBef>
              <a:spcAft>
                <a:spcPts val="0"/>
              </a:spcAft>
              <a:buSzPts val="2000"/>
              <a:buChar char="●"/>
              <a:defRPr/>
            </a:lvl7pPr>
            <a:lvl8pPr marL="3657600" lvl="7" indent="-355600" rtl="0">
              <a:spcBef>
                <a:spcPts val="800"/>
              </a:spcBef>
              <a:spcAft>
                <a:spcPts val="0"/>
              </a:spcAft>
              <a:buSzPts val="2000"/>
              <a:buChar char="○"/>
              <a:defRPr/>
            </a:lvl8pPr>
            <a:lvl9pPr marL="4114800" lvl="8" indent="-355600" rtl="0">
              <a:spcBef>
                <a:spcPts val="800"/>
              </a:spcBef>
              <a:spcAft>
                <a:spcPts val="800"/>
              </a:spcAft>
              <a:buSzPts val="2000"/>
              <a:buChar char="■"/>
              <a:defRPr/>
            </a:lvl9pPr>
          </a:lstStyle>
          <a:p/>
        </p:txBody>
      </p:sp>
      <p:sp>
        <p:nvSpPr>
          <p:cNvPr id="36" name="Google Shape;36;p6"/>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ColTx" matchingName="Title + 2 columns">
  <p:cSld name="TITLE_AND_TWO_COLUMNS">
    <p:spTree>
      <p:nvGrpSpPr>
        <p:cNvPr id="37" name="Shape 37"/>
        <p:cNvGrpSpPr/>
        <p:nvPr/>
      </p:nvGrpSpPr>
      <p:grpSpPr>
        <a:xfrm>
          <a:off x="0" y="0"/>
          <a:ext cx="0" cy="0"/>
          <a:chOff x="0" y="0"/>
          <a:chExt cx="0" cy="0"/>
        </a:xfrm>
      </p:grpSpPr>
      <p:sp>
        <p:nvSpPr>
          <p:cNvPr id="38" name="Google Shape;38;p7"/>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9" name="Google Shape;39;p7"/>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40" name="Google Shape;40;p7"/>
          <p:cNvSpPr txBox="1"/>
          <p:nvPr>
            <p:ph type="title"/>
          </p:nvPr>
        </p:nvSpPr>
        <p:spPr>
          <a:xfrm>
            <a:off x="291300" y="1026000"/>
            <a:ext cx="1341900" cy="3091500"/>
          </a:xfrm>
          <a:prstGeom prst="rect">
            <a:avLst/>
          </a:prstGeom>
        </p:spPr>
        <p:txBody>
          <a:bodyPr spcFirstLastPara="1" wrap="square" lIns="0" tIns="0" rIns="0" bIns="0" anchor="t" anchorCtr="0"/>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41" name="Google Shape;41;p7"/>
          <p:cNvSpPr txBox="1"/>
          <p:nvPr>
            <p:ph type="body" idx="1"/>
          </p:nvPr>
        </p:nvSpPr>
        <p:spPr>
          <a:xfrm>
            <a:off x="2183375" y="1026000"/>
            <a:ext cx="2467200" cy="3091500"/>
          </a:xfrm>
          <a:prstGeom prst="rect">
            <a:avLst/>
          </a:prstGeom>
        </p:spPr>
        <p:txBody>
          <a:bodyPr spcFirstLastPara="1" wrap="square" lIns="0" tIns="0" rIns="0" bIns="0" anchor="t" anchorCtr="0"/>
          <a:lstStyle>
            <a:lvl1pPr marL="457200" lvl="0" indent="-342900">
              <a:spcBef>
                <a:spcPts val="0"/>
              </a:spcBef>
              <a:spcAft>
                <a:spcPts val="0"/>
              </a:spcAft>
              <a:buSzPts val="1800"/>
              <a:buChar char="◎"/>
              <a:defRPr sz="1800"/>
            </a:lvl1pPr>
            <a:lvl2pPr marL="914400" lvl="1" indent="-342900">
              <a:spcBef>
                <a:spcPts val="800"/>
              </a:spcBef>
              <a:spcAft>
                <a:spcPts val="0"/>
              </a:spcAft>
              <a:buSzPts val="1800"/>
              <a:buChar char="◎"/>
              <a:defRPr sz="1800"/>
            </a:lvl2pPr>
            <a:lvl3pPr marL="1371600" lvl="2" indent="-342900">
              <a:spcBef>
                <a:spcPts val="800"/>
              </a:spcBef>
              <a:spcAft>
                <a:spcPts val="0"/>
              </a:spcAft>
              <a:buSzPts val="1800"/>
              <a:buChar char="■"/>
              <a:defRPr sz="1800"/>
            </a:lvl3pPr>
            <a:lvl4pPr marL="1828800" lvl="3" indent="-342900">
              <a:spcBef>
                <a:spcPts val="800"/>
              </a:spcBef>
              <a:spcAft>
                <a:spcPts val="0"/>
              </a:spcAft>
              <a:buSzPts val="1800"/>
              <a:buChar char="●"/>
              <a:defRPr sz="1800"/>
            </a:lvl4pPr>
            <a:lvl5pPr marL="2286000" lvl="4" indent="-342900">
              <a:spcBef>
                <a:spcPts val="800"/>
              </a:spcBef>
              <a:spcAft>
                <a:spcPts val="0"/>
              </a:spcAft>
              <a:buSzPts val="1800"/>
              <a:buChar char="○"/>
              <a:defRPr sz="1800"/>
            </a:lvl5pPr>
            <a:lvl6pPr marL="2743200" lvl="5" indent="-342900">
              <a:spcBef>
                <a:spcPts val="800"/>
              </a:spcBef>
              <a:spcAft>
                <a:spcPts val="0"/>
              </a:spcAft>
              <a:buSzPts val="1800"/>
              <a:buChar char="■"/>
              <a:defRPr sz="1800"/>
            </a:lvl6pPr>
            <a:lvl7pPr marL="3200400" lvl="6" indent="-342900">
              <a:spcBef>
                <a:spcPts val="800"/>
              </a:spcBef>
              <a:spcAft>
                <a:spcPts val="0"/>
              </a:spcAft>
              <a:buSzPts val="1800"/>
              <a:buChar char="●"/>
              <a:defRPr sz="1800"/>
            </a:lvl7pPr>
            <a:lvl8pPr marL="3657600" lvl="7" indent="-342900">
              <a:spcBef>
                <a:spcPts val="800"/>
              </a:spcBef>
              <a:spcAft>
                <a:spcPts val="0"/>
              </a:spcAft>
              <a:buSzPts val="1800"/>
              <a:buChar char="○"/>
              <a:defRPr sz="1800"/>
            </a:lvl8pPr>
            <a:lvl9pPr marL="4114800" lvl="8" indent="-342900">
              <a:spcBef>
                <a:spcPts val="800"/>
              </a:spcBef>
              <a:spcAft>
                <a:spcPts val="800"/>
              </a:spcAft>
              <a:buSzPts val="1800"/>
              <a:buChar char="■"/>
              <a:defRPr sz="1800"/>
            </a:lvl9pPr>
          </a:lstStyle>
          <a:p/>
        </p:txBody>
      </p:sp>
      <p:sp>
        <p:nvSpPr>
          <p:cNvPr id="42" name="Google Shape;42;p7"/>
          <p:cNvSpPr txBox="1"/>
          <p:nvPr>
            <p:ph type="body" idx="2"/>
          </p:nvPr>
        </p:nvSpPr>
        <p:spPr>
          <a:xfrm>
            <a:off x="5061144" y="1026000"/>
            <a:ext cx="2467200" cy="3091500"/>
          </a:xfrm>
          <a:prstGeom prst="rect">
            <a:avLst/>
          </a:prstGeom>
        </p:spPr>
        <p:txBody>
          <a:bodyPr spcFirstLastPara="1" wrap="square" lIns="0" tIns="0" rIns="0" bIns="0" anchor="t" anchorCtr="0"/>
          <a:lstStyle>
            <a:lvl1pPr marL="457200" lvl="0" indent="-342900">
              <a:spcBef>
                <a:spcPts val="0"/>
              </a:spcBef>
              <a:spcAft>
                <a:spcPts val="0"/>
              </a:spcAft>
              <a:buSzPts val="1800"/>
              <a:buChar char="◎"/>
              <a:defRPr sz="1800"/>
            </a:lvl1pPr>
            <a:lvl2pPr marL="914400" lvl="1" indent="-342900">
              <a:spcBef>
                <a:spcPts val="800"/>
              </a:spcBef>
              <a:spcAft>
                <a:spcPts val="0"/>
              </a:spcAft>
              <a:buSzPts val="1800"/>
              <a:buChar char="◎"/>
              <a:defRPr sz="1800"/>
            </a:lvl2pPr>
            <a:lvl3pPr marL="1371600" lvl="2" indent="-342900">
              <a:spcBef>
                <a:spcPts val="800"/>
              </a:spcBef>
              <a:spcAft>
                <a:spcPts val="0"/>
              </a:spcAft>
              <a:buSzPts val="1800"/>
              <a:buChar char="■"/>
              <a:defRPr sz="1800"/>
            </a:lvl3pPr>
            <a:lvl4pPr marL="1828800" lvl="3" indent="-342900">
              <a:spcBef>
                <a:spcPts val="800"/>
              </a:spcBef>
              <a:spcAft>
                <a:spcPts val="0"/>
              </a:spcAft>
              <a:buSzPts val="1800"/>
              <a:buChar char="●"/>
              <a:defRPr sz="1800"/>
            </a:lvl4pPr>
            <a:lvl5pPr marL="2286000" lvl="4" indent="-342900">
              <a:spcBef>
                <a:spcPts val="800"/>
              </a:spcBef>
              <a:spcAft>
                <a:spcPts val="0"/>
              </a:spcAft>
              <a:buSzPts val="1800"/>
              <a:buChar char="○"/>
              <a:defRPr sz="1800"/>
            </a:lvl5pPr>
            <a:lvl6pPr marL="2743200" lvl="5" indent="-342900">
              <a:spcBef>
                <a:spcPts val="800"/>
              </a:spcBef>
              <a:spcAft>
                <a:spcPts val="0"/>
              </a:spcAft>
              <a:buSzPts val="1800"/>
              <a:buChar char="■"/>
              <a:defRPr sz="1800"/>
            </a:lvl6pPr>
            <a:lvl7pPr marL="3200400" lvl="6" indent="-342900">
              <a:spcBef>
                <a:spcPts val="800"/>
              </a:spcBef>
              <a:spcAft>
                <a:spcPts val="0"/>
              </a:spcAft>
              <a:buSzPts val="1800"/>
              <a:buChar char="●"/>
              <a:defRPr sz="1800"/>
            </a:lvl7pPr>
            <a:lvl8pPr marL="3657600" lvl="7" indent="-342900">
              <a:spcBef>
                <a:spcPts val="800"/>
              </a:spcBef>
              <a:spcAft>
                <a:spcPts val="0"/>
              </a:spcAft>
              <a:buSzPts val="1800"/>
              <a:buChar char="○"/>
              <a:defRPr sz="1800"/>
            </a:lvl8pPr>
            <a:lvl9pPr marL="4114800" lvl="8" indent="-342900">
              <a:spcBef>
                <a:spcPts val="800"/>
              </a:spcBef>
              <a:spcAft>
                <a:spcPts val="800"/>
              </a:spcAft>
              <a:buSzPts val="1800"/>
              <a:buChar char="■"/>
              <a:defRPr sz="1800"/>
            </a:lvl9pPr>
          </a:lstStyle>
          <a:p/>
        </p:txBody>
      </p:sp>
      <p:sp>
        <p:nvSpPr>
          <p:cNvPr id="43" name="Google Shape;43;p7"/>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44" name="Shape 44"/>
        <p:cNvGrpSpPr/>
        <p:nvPr/>
      </p:nvGrpSpPr>
      <p:grpSpPr>
        <a:xfrm>
          <a:off x="0" y="0"/>
          <a:ext cx="0" cy="0"/>
          <a:chOff x="0" y="0"/>
          <a:chExt cx="0" cy="0"/>
        </a:xfrm>
      </p:grpSpPr>
      <p:sp>
        <p:nvSpPr>
          <p:cNvPr id="45" name="Google Shape;45;p8"/>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 name="Google Shape;46;p8"/>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47" name="Google Shape;47;p8"/>
          <p:cNvSpPr txBox="1"/>
          <p:nvPr>
            <p:ph type="title"/>
          </p:nvPr>
        </p:nvSpPr>
        <p:spPr>
          <a:xfrm>
            <a:off x="291300" y="1026000"/>
            <a:ext cx="1341900" cy="3091500"/>
          </a:xfrm>
          <a:prstGeom prst="rect">
            <a:avLst/>
          </a:prstGeom>
        </p:spPr>
        <p:txBody>
          <a:bodyPr spcFirstLastPara="1" wrap="square" lIns="0" tIns="0" rIns="0" bIns="0" anchor="t" anchorCtr="0"/>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48" name="Google Shape;48;p8"/>
          <p:cNvSpPr txBox="1"/>
          <p:nvPr>
            <p:ph type="body" idx="1"/>
          </p:nvPr>
        </p:nvSpPr>
        <p:spPr>
          <a:xfrm>
            <a:off x="2183375" y="1026000"/>
            <a:ext cx="1663500" cy="3091500"/>
          </a:xfrm>
          <a:prstGeom prst="rect">
            <a:avLst/>
          </a:prstGeom>
        </p:spPr>
        <p:txBody>
          <a:bodyPr spcFirstLastPara="1" wrap="square" lIns="0" tIns="0" rIns="0" bIns="0" anchor="t" anchorCtr="0"/>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p:txBody>
      </p:sp>
      <p:sp>
        <p:nvSpPr>
          <p:cNvPr id="49" name="Google Shape;49;p8"/>
          <p:cNvSpPr txBox="1"/>
          <p:nvPr>
            <p:ph type="body" idx="2"/>
          </p:nvPr>
        </p:nvSpPr>
        <p:spPr>
          <a:xfrm>
            <a:off x="4028447" y="1026000"/>
            <a:ext cx="1663500" cy="3091500"/>
          </a:xfrm>
          <a:prstGeom prst="rect">
            <a:avLst/>
          </a:prstGeom>
        </p:spPr>
        <p:txBody>
          <a:bodyPr spcFirstLastPara="1" wrap="square" lIns="0" tIns="0" rIns="0" bIns="0" anchor="t" anchorCtr="0"/>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p:txBody>
      </p:sp>
      <p:sp>
        <p:nvSpPr>
          <p:cNvPr id="50" name="Google Shape;50;p8"/>
          <p:cNvSpPr txBox="1"/>
          <p:nvPr>
            <p:ph type="body" idx="3"/>
          </p:nvPr>
        </p:nvSpPr>
        <p:spPr>
          <a:xfrm>
            <a:off x="5873519" y="1026000"/>
            <a:ext cx="1663500" cy="3091500"/>
          </a:xfrm>
          <a:prstGeom prst="rect">
            <a:avLst/>
          </a:prstGeom>
        </p:spPr>
        <p:txBody>
          <a:bodyPr spcFirstLastPara="1" wrap="square" lIns="0" tIns="0" rIns="0" bIns="0" anchor="t" anchorCtr="0"/>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p:txBody>
      </p:sp>
      <p:sp>
        <p:nvSpPr>
          <p:cNvPr id="51" name="Google Shape;51;p8"/>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52" name="Shape 52"/>
        <p:cNvGrpSpPr/>
        <p:nvPr/>
      </p:nvGrpSpPr>
      <p:grpSpPr>
        <a:xfrm>
          <a:off x="0" y="0"/>
          <a:ext cx="0" cy="0"/>
          <a:chOff x="0" y="0"/>
          <a:chExt cx="0" cy="0"/>
        </a:xfrm>
      </p:grpSpPr>
      <p:sp>
        <p:nvSpPr>
          <p:cNvPr id="53" name="Google Shape;53;p9"/>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4" name="Google Shape;54;p9"/>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55" name="Google Shape;55;p9"/>
          <p:cNvSpPr txBox="1"/>
          <p:nvPr>
            <p:ph type="title"/>
          </p:nvPr>
        </p:nvSpPr>
        <p:spPr>
          <a:xfrm>
            <a:off x="291300" y="1026000"/>
            <a:ext cx="1341900" cy="3091500"/>
          </a:xfrm>
          <a:prstGeom prst="rect">
            <a:avLst/>
          </a:prstGeom>
        </p:spPr>
        <p:txBody>
          <a:bodyPr spcFirstLastPara="1" wrap="square" lIns="0" tIns="0" rIns="0" bIns="0" anchor="t" anchorCtr="0"/>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56" name="Google Shape;56;p9"/>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57" name="Shape 57"/>
        <p:cNvGrpSpPr/>
        <p:nvPr/>
      </p:nvGrpSpPr>
      <p:grpSpPr>
        <a:xfrm>
          <a:off x="0" y="0"/>
          <a:ext cx="0" cy="0"/>
          <a:chOff x="0" y="0"/>
          <a:chExt cx="0" cy="0"/>
        </a:xfrm>
      </p:grpSpPr>
      <p:sp>
        <p:nvSpPr>
          <p:cNvPr id="58" name="Google Shape;58;p10"/>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9" name="Google Shape;59;p10"/>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60" name="Google Shape;60;p10"/>
          <p:cNvSpPr txBox="1"/>
          <p:nvPr>
            <p:ph type="body" idx="1"/>
          </p:nvPr>
        </p:nvSpPr>
        <p:spPr>
          <a:xfrm>
            <a:off x="457200" y="1025950"/>
            <a:ext cx="1237200" cy="3091500"/>
          </a:xfrm>
          <a:prstGeom prst="rect">
            <a:avLst/>
          </a:prstGeom>
        </p:spPr>
        <p:txBody>
          <a:bodyPr spcFirstLastPara="1" wrap="square" lIns="0" tIns="0" rIns="0" bIns="0" anchor="ctr" anchorCtr="0"/>
          <a:lstStyle>
            <a:lvl1pPr marL="457200" lvl="0" indent="-228600" algn="r">
              <a:spcBef>
                <a:spcPts val="360"/>
              </a:spcBef>
              <a:spcAft>
                <a:spcPts val="800"/>
              </a:spcAft>
              <a:buSzPts val="1400"/>
              <a:buNone/>
              <a:defRPr sz="1400"/>
            </a:lvl1pPr>
          </a:lstStyle>
          <a:p/>
        </p:txBody>
      </p:sp>
      <p:sp>
        <p:nvSpPr>
          <p:cNvPr id="61" name="Google Shape;61;p10"/>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1.pn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D3E7C"/>
        </a:solidFill>
        <a:effectLst/>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1"/>
          <a:stretch>
            <a:fillRect/>
          </a:stretch>
        </p:blipFill>
        <p:spPr>
          <a:xfrm>
            <a:off x="0" y="11300"/>
            <a:ext cx="9144000" cy="5143500"/>
          </a:xfrm>
          <a:prstGeom prst="rect">
            <a:avLst/>
          </a:prstGeom>
          <a:noFill/>
          <a:ln>
            <a:noFill/>
          </a:ln>
        </p:spPr>
      </p:pic>
      <p:sp>
        <p:nvSpPr>
          <p:cNvPr id="7" name="Google Shape;7;p1"/>
          <p:cNvSpPr txBox="1"/>
          <p:nvPr>
            <p:ph type="title"/>
          </p:nvPr>
        </p:nvSpPr>
        <p:spPr>
          <a:xfrm>
            <a:off x="291300" y="1026000"/>
            <a:ext cx="1341900" cy="3091500"/>
          </a:xfrm>
          <a:prstGeom prst="rect">
            <a:avLst/>
          </a:prstGeom>
          <a:noFill/>
          <a:ln>
            <a:noFill/>
          </a:ln>
        </p:spPr>
        <p:txBody>
          <a:bodyPr spcFirstLastPara="1" wrap="square" lIns="0" tIns="0" rIns="0" bIns="0" anchor="t" anchorCtr="0"/>
          <a:lstStyle>
            <a:lvl1pPr lvl="0" algn="r">
              <a:spcBef>
                <a:spcPts val="0"/>
              </a:spcBef>
              <a:spcAft>
                <a:spcPts val="0"/>
              </a:spcAft>
              <a:buClr>
                <a:srgbClr val="1D3E7C"/>
              </a:buClr>
              <a:buSzPts val="1600"/>
              <a:buFont typeface="IBM Plex Sans Condensed" panose="020B0506050203000203"/>
              <a:buNone/>
              <a:defRPr sz="1600" b="1">
                <a:solidFill>
                  <a:srgbClr val="1D3E7C"/>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1pPr>
            <a:lvl2pPr lvl="1" algn="r">
              <a:spcBef>
                <a:spcPts val="0"/>
              </a:spcBef>
              <a:spcAft>
                <a:spcPts val="0"/>
              </a:spcAft>
              <a:buClr>
                <a:srgbClr val="1D3E7C"/>
              </a:buClr>
              <a:buSzPts val="1600"/>
              <a:buFont typeface="IBM Plex Sans Condensed" panose="020B0506050203000203"/>
              <a:buNone/>
              <a:defRPr sz="1600" b="1">
                <a:solidFill>
                  <a:srgbClr val="1D3E7C"/>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2pPr>
            <a:lvl3pPr lvl="2" algn="r">
              <a:spcBef>
                <a:spcPts val="0"/>
              </a:spcBef>
              <a:spcAft>
                <a:spcPts val="0"/>
              </a:spcAft>
              <a:buClr>
                <a:srgbClr val="1D3E7C"/>
              </a:buClr>
              <a:buSzPts val="1600"/>
              <a:buFont typeface="IBM Plex Sans Condensed" panose="020B0506050203000203"/>
              <a:buNone/>
              <a:defRPr sz="1600" b="1">
                <a:solidFill>
                  <a:srgbClr val="1D3E7C"/>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3pPr>
            <a:lvl4pPr lvl="3" algn="r">
              <a:spcBef>
                <a:spcPts val="0"/>
              </a:spcBef>
              <a:spcAft>
                <a:spcPts val="0"/>
              </a:spcAft>
              <a:buClr>
                <a:srgbClr val="1D3E7C"/>
              </a:buClr>
              <a:buSzPts val="1600"/>
              <a:buFont typeface="IBM Plex Sans Condensed" panose="020B0506050203000203"/>
              <a:buNone/>
              <a:defRPr sz="1600" b="1">
                <a:solidFill>
                  <a:srgbClr val="1D3E7C"/>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4pPr>
            <a:lvl5pPr lvl="4" algn="r">
              <a:spcBef>
                <a:spcPts val="0"/>
              </a:spcBef>
              <a:spcAft>
                <a:spcPts val="0"/>
              </a:spcAft>
              <a:buClr>
                <a:srgbClr val="1D3E7C"/>
              </a:buClr>
              <a:buSzPts val="1600"/>
              <a:buFont typeface="IBM Plex Sans Condensed" panose="020B0506050203000203"/>
              <a:buNone/>
              <a:defRPr sz="1600" b="1">
                <a:solidFill>
                  <a:srgbClr val="1D3E7C"/>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5pPr>
            <a:lvl6pPr lvl="5" algn="r">
              <a:spcBef>
                <a:spcPts val="0"/>
              </a:spcBef>
              <a:spcAft>
                <a:spcPts val="0"/>
              </a:spcAft>
              <a:buClr>
                <a:srgbClr val="1D3E7C"/>
              </a:buClr>
              <a:buSzPts val="1600"/>
              <a:buFont typeface="IBM Plex Sans Condensed" panose="020B0506050203000203"/>
              <a:buNone/>
              <a:defRPr sz="1600" b="1">
                <a:solidFill>
                  <a:srgbClr val="1D3E7C"/>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6pPr>
            <a:lvl7pPr lvl="6" algn="r">
              <a:spcBef>
                <a:spcPts val="0"/>
              </a:spcBef>
              <a:spcAft>
                <a:spcPts val="0"/>
              </a:spcAft>
              <a:buClr>
                <a:srgbClr val="1D3E7C"/>
              </a:buClr>
              <a:buSzPts val="1600"/>
              <a:buFont typeface="IBM Plex Sans Condensed" panose="020B0506050203000203"/>
              <a:buNone/>
              <a:defRPr sz="1600" b="1">
                <a:solidFill>
                  <a:srgbClr val="1D3E7C"/>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7pPr>
            <a:lvl8pPr lvl="7" algn="r">
              <a:spcBef>
                <a:spcPts val="0"/>
              </a:spcBef>
              <a:spcAft>
                <a:spcPts val="0"/>
              </a:spcAft>
              <a:buClr>
                <a:srgbClr val="1D3E7C"/>
              </a:buClr>
              <a:buSzPts val="1600"/>
              <a:buFont typeface="IBM Plex Sans Condensed" panose="020B0506050203000203"/>
              <a:buNone/>
              <a:defRPr sz="1600" b="1">
                <a:solidFill>
                  <a:srgbClr val="1D3E7C"/>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8pPr>
            <a:lvl9pPr lvl="8" algn="r">
              <a:spcBef>
                <a:spcPts val="0"/>
              </a:spcBef>
              <a:spcAft>
                <a:spcPts val="0"/>
              </a:spcAft>
              <a:buClr>
                <a:srgbClr val="1D3E7C"/>
              </a:buClr>
              <a:buSzPts val="1600"/>
              <a:buFont typeface="IBM Plex Sans Condensed" panose="020B0506050203000203"/>
              <a:buNone/>
              <a:defRPr sz="1600" b="1">
                <a:solidFill>
                  <a:srgbClr val="1D3E7C"/>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9pPr>
          </a:lstStyle>
          <a:p/>
        </p:txBody>
      </p:sp>
      <p:sp>
        <p:nvSpPr>
          <p:cNvPr id="8" name="Google Shape;8;p1"/>
          <p:cNvSpPr txBox="1"/>
          <p:nvPr>
            <p:ph type="body" idx="1"/>
          </p:nvPr>
        </p:nvSpPr>
        <p:spPr>
          <a:xfrm>
            <a:off x="2191200" y="1026000"/>
            <a:ext cx="5345700" cy="3091500"/>
          </a:xfrm>
          <a:prstGeom prst="rect">
            <a:avLst/>
          </a:prstGeom>
          <a:noFill/>
          <a:ln>
            <a:noFill/>
          </a:ln>
        </p:spPr>
        <p:txBody>
          <a:bodyPr spcFirstLastPara="1" wrap="square" lIns="0" tIns="0" rIns="0" bIns="0" anchor="t" anchorCtr="0"/>
          <a:lstStyle>
            <a:lvl1pPr marL="457200" lvl="0" indent="-317500">
              <a:lnSpc>
                <a:spcPct val="114000"/>
              </a:lnSpc>
              <a:spcBef>
                <a:spcPts val="0"/>
              </a:spcBef>
              <a:spcAft>
                <a:spcPts val="0"/>
              </a:spcAft>
              <a:buClr>
                <a:srgbClr val="D9DCE6"/>
              </a:buClr>
              <a:buSzPts val="1400"/>
              <a:buFont typeface="Frank Ruhl Libre Light" panose="00000500000000000000"/>
              <a:buChar char="◎"/>
              <a:defRPr sz="2000">
                <a:solidFill>
                  <a:srgbClr val="6B6E81"/>
                </a:solidFill>
                <a:latin typeface="Frank Ruhl Libre Light" panose="00000500000000000000"/>
                <a:ea typeface="Frank Ruhl Libre Light" panose="00000500000000000000"/>
                <a:cs typeface="Frank Ruhl Libre Light" panose="00000500000000000000"/>
                <a:sym typeface="Frank Ruhl Libre Light" panose="00000500000000000000"/>
              </a:defRPr>
            </a:lvl1pPr>
            <a:lvl2pPr marL="914400" lvl="1" indent="-317500">
              <a:lnSpc>
                <a:spcPct val="114000"/>
              </a:lnSpc>
              <a:spcBef>
                <a:spcPts val="800"/>
              </a:spcBef>
              <a:spcAft>
                <a:spcPts val="0"/>
              </a:spcAft>
              <a:buClr>
                <a:srgbClr val="D9DCE6"/>
              </a:buClr>
              <a:buSzPts val="1400"/>
              <a:buFont typeface="Frank Ruhl Libre Light" panose="00000500000000000000"/>
              <a:buChar char="◎"/>
              <a:defRPr sz="2000">
                <a:solidFill>
                  <a:srgbClr val="6B6E81"/>
                </a:solidFill>
                <a:latin typeface="Frank Ruhl Libre Light" panose="00000500000000000000"/>
                <a:ea typeface="Frank Ruhl Libre Light" panose="00000500000000000000"/>
                <a:cs typeface="Frank Ruhl Libre Light" panose="00000500000000000000"/>
                <a:sym typeface="Frank Ruhl Libre Light" panose="00000500000000000000"/>
              </a:defRPr>
            </a:lvl2pPr>
            <a:lvl3pPr marL="1371600" lvl="2" indent="-355600">
              <a:lnSpc>
                <a:spcPct val="114000"/>
              </a:lnSpc>
              <a:spcBef>
                <a:spcPts val="800"/>
              </a:spcBef>
              <a:spcAft>
                <a:spcPts val="0"/>
              </a:spcAft>
              <a:buClr>
                <a:srgbClr val="D9DCE6"/>
              </a:buClr>
              <a:buSzPts val="2000"/>
              <a:buFont typeface="Frank Ruhl Libre Light" panose="00000500000000000000"/>
              <a:buChar char="■"/>
              <a:defRPr sz="2000">
                <a:solidFill>
                  <a:srgbClr val="6B6E81"/>
                </a:solidFill>
                <a:latin typeface="Frank Ruhl Libre Light" panose="00000500000000000000"/>
                <a:ea typeface="Frank Ruhl Libre Light" panose="00000500000000000000"/>
                <a:cs typeface="Frank Ruhl Libre Light" panose="00000500000000000000"/>
                <a:sym typeface="Frank Ruhl Libre Light" panose="00000500000000000000"/>
              </a:defRPr>
            </a:lvl3pPr>
            <a:lvl4pPr marL="1828800" lvl="3" indent="-355600">
              <a:lnSpc>
                <a:spcPct val="114000"/>
              </a:lnSpc>
              <a:spcBef>
                <a:spcPts val="800"/>
              </a:spcBef>
              <a:spcAft>
                <a:spcPts val="0"/>
              </a:spcAft>
              <a:buClr>
                <a:srgbClr val="D9DCE6"/>
              </a:buClr>
              <a:buSzPts val="2000"/>
              <a:buFont typeface="Frank Ruhl Libre Light" panose="00000500000000000000"/>
              <a:buChar char="●"/>
              <a:defRPr sz="2000">
                <a:solidFill>
                  <a:srgbClr val="6B6E81"/>
                </a:solidFill>
                <a:latin typeface="Frank Ruhl Libre Light" panose="00000500000000000000"/>
                <a:ea typeface="Frank Ruhl Libre Light" panose="00000500000000000000"/>
                <a:cs typeface="Frank Ruhl Libre Light" panose="00000500000000000000"/>
                <a:sym typeface="Frank Ruhl Libre Light" panose="00000500000000000000"/>
              </a:defRPr>
            </a:lvl4pPr>
            <a:lvl5pPr marL="2286000" lvl="4" indent="-355600">
              <a:lnSpc>
                <a:spcPct val="114000"/>
              </a:lnSpc>
              <a:spcBef>
                <a:spcPts val="800"/>
              </a:spcBef>
              <a:spcAft>
                <a:spcPts val="0"/>
              </a:spcAft>
              <a:buClr>
                <a:srgbClr val="D9DCE6"/>
              </a:buClr>
              <a:buSzPts val="2000"/>
              <a:buFont typeface="Frank Ruhl Libre Light" panose="00000500000000000000"/>
              <a:buChar char="○"/>
              <a:defRPr sz="2000">
                <a:solidFill>
                  <a:srgbClr val="6B6E81"/>
                </a:solidFill>
                <a:latin typeface="Frank Ruhl Libre Light" panose="00000500000000000000"/>
                <a:ea typeface="Frank Ruhl Libre Light" panose="00000500000000000000"/>
                <a:cs typeface="Frank Ruhl Libre Light" panose="00000500000000000000"/>
                <a:sym typeface="Frank Ruhl Libre Light" panose="00000500000000000000"/>
              </a:defRPr>
            </a:lvl5pPr>
            <a:lvl6pPr marL="2743200" lvl="5" indent="-355600">
              <a:lnSpc>
                <a:spcPct val="114000"/>
              </a:lnSpc>
              <a:spcBef>
                <a:spcPts val="800"/>
              </a:spcBef>
              <a:spcAft>
                <a:spcPts val="0"/>
              </a:spcAft>
              <a:buClr>
                <a:srgbClr val="D9DCE6"/>
              </a:buClr>
              <a:buSzPts val="2000"/>
              <a:buFont typeface="Frank Ruhl Libre Light" panose="00000500000000000000"/>
              <a:buChar char="■"/>
              <a:defRPr sz="2000">
                <a:solidFill>
                  <a:srgbClr val="6B6E81"/>
                </a:solidFill>
                <a:latin typeface="Frank Ruhl Libre Light" panose="00000500000000000000"/>
                <a:ea typeface="Frank Ruhl Libre Light" panose="00000500000000000000"/>
                <a:cs typeface="Frank Ruhl Libre Light" panose="00000500000000000000"/>
                <a:sym typeface="Frank Ruhl Libre Light" panose="00000500000000000000"/>
              </a:defRPr>
            </a:lvl6pPr>
            <a:lvl7pPr marL="3200400" lvl="6" indent="-355600">
              <a:lnSpc>
                <a:spcPct val="114000"/>
              </a:lnSpc>
              <a:spcBef>
                <a:spcPts val="800"/>
              </a:spcBef>
              <a:spcAft>
                <a:spcPts val="0"/>
              </a:spcAft>
              <a:buClr>
                <a:srgbClr val="D9DCE6"/>
              </a:buClr>
              <a:buSzPts val="2000"/>
              <a:buFont typeface="Frank Ruhl Libre Light" panose="00000500000000000000"/>
              <a:buChar char="●"/>
              <a:defRPr sz="2000">
                <a:solidFill>
                  <a:srgbClr val="6B6E81"/>
                </a:solidFill>
                <a:latin typeface="Frank Ruhl Libre Light" panose="00000500000000000000"/>
                <a:ea typeface="Frank Ruhl Libre Light" panose="00000500000000000000"/>
                <a:cs typeface="Frank Ruhl Libre Light" panose="00000500000000000000"/>
                <a:sym typeface="Frank Ruhl Libre Light" panose="00000500000000000000"/>
              </a:defRPr>
            </a:lvl7pPr>
            <a:lvl8pPr marL="3657600" lvl="7" indent="-355600">
              <a:lnSpc>
                <a:spcPct val="114000"/>
              </a:lnSpc>
              <a:spcBef>
                <a:spcPts val="800"/>
              </a:spcBef>
              <a:spcAft>
                <a:spcPts val="0"/>
              </a:spcAft>
              <a:buClr>
                <a:srgbClr val="D9DCE6"/>
              </a:buClr>
              <a:buSzPts val="2000"/>
              <a:buFont typeface="Frank Ruhl Libre Light" panose="00000500000000000000"/>
              <a:buChar char="○"/>
              <a:defRPr sz="2000">
                <a:solidFill>
                  <a:srgbClr val="6B6E81"/>
                </a:solidFill>
                <a:latin typeface="Frank Ruhl Libre Light" panose="00000500000000000000"/>
                <a:ea typeface="Frank Ruhl Libre Light" panose="00000500000000000000"/>
                <a:cs typeface="Frank Ruhl Libre Light" panose="00000500000000000000"/>
                <a:sym typeface="Frank Ruhl Libre Light" panose="00000500000000000000"/>
              </a:defRPr>
            </a:lvl8pPr>
            <a:lvl9pPr marL="4114800" lvl="8" indent="-355600">
              <a:lnSpc>
                <a:spcPct val="114000"/>
              </a:lnSpc>
              <a:spcBef>
                <a:spcPts val="800"/>
              </a:spcBef>
              <a:spcAft>
                <a:spcPts val="800"/>
              </a:spcAft>
              <a:buClr>
                <a:srgbClr val="D9DCE6"/>
              </a:buClr>
              <a:buSzPts val="2000"/>
              <a:buFont typeface="Frank Ruhl Libre Light" panose="00000500000000000000"/>
              <a:buChar char="■"/>
              <a:defRPr sz="2000">
                <a:solidFill>
                  <a:srgbClr val="6B6E81"/>
                </a:solidFill>
                <a:latin typeface="Frank Ruhl Libre Light" panose="00000500000000000000"/>
                <a:ea typeface="Frank Ruhl Libre Light" panose="00000500000000000000"/>
                <a:cs typeface="Frank Ruhl Libre Light" panose="00000500000000000000"/>
                <a:sym typeface="Frank Ruhl Libre Light" panose="00000500000000000000"/>
              </a:defRPr>
            </a:lvl9pPr>
          </a:lstStyle>
          <a:p/>
        </p:txBody>
      </p:sp>
      <p:sp>
        <p:nvSpPr>
          <p:cNvPr id="9" name="Google Shape;9;p1"/>
          <p:cNvSpPr txBox="1"/>
          <p:nvPr>
            <p:ph type="sldNum" idx="12"/>
          </p:nvPr>
        </p:nvSpPr>
        <p:spPr>
          <a:xfrm>
            <a:off x="8453425" y="-60"/>
            <a:ext cx="548700" cy="5143500"/>
          </a:xfrm>
          <a:prstGeom prst="rect">
            <a:avLst/>
          </a:prstGeom>
          <a:noFill/>
          <a:ln>
            <a:noFill/>
          </a:ln>
        </p:spPr>
        <p:txBody>
          <a:bodyPr spcFirstLastPara="1" wrap="square" lIns="0" tIns="0" rIns="0" bIns="0" anchor="ctr" anchorCtr="0">
            <a:noAutofit/>
          </a:bodyPr>
          <a:lstStyle>
            <a:lvl1pPr lvl="0" algn="r">
              <a:buNone/>
              <a:defRPr sz="1100">
                <a:solidFill>
                  <a:schemeClr val="lt1"/>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1pPr>
            <a:lvl2pPr lvl="1" algn="r">
              <a:buNone/>
              <a:defRPr sz="1100">
                <a:solidFill>
                  <a:schemeClr val="lt1"/>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2pPr>
            <a:lvl3pPr lvl="2" algn="r">
              <a:buNone/>
              <a:defRPr sz="1100">
                <a:solidFill>
                  <a:schemeClr val="lt1"/>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3pPr>
            <a:lvl4pPr lvl="3" algn="r">
              <a:buNone/>
              <a:defRPr sz="1100">
                <a:solidFill>
                  <a:schemeClr val="lt1"/>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4pPr>
            <a:lvl5pPr lvl="4" algn="r">
              <a:buNone/>
              <a:defRPr sz="1100">
                <a:solidFill>
                  <a:schemeClr val="lt1"/>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5pPr>
            <a:lvl6pPr lvl="5" algn="r">
              <a:buNone/>
              <a:defRPr sz="1100">
                <a:solidFill>
                  <a:schemeClr val="lt1"/>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6pPr>
            <a:lvl7pPr lvl="6" algn="r">
              <a:buNone/>
              <a:defRPr sz="1100">
                <a:solidFill>
                  <a:schemeClr val="lt1"/>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7pPr>
            <a:lvl8pPr lvl="7" algn="r">
              <a:buNone/>
              <a:defRPr sz="1100">
                <a:solidFill>
                  <a:schemeClr val="lt1"/>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8pPr>
            <a:lvl9pPr lvl="8" algn="r">
              <a:buNone/>
              <a:defRPr sz="1100">
                <a:solidFill>
                  <a:schemeClr val="lt1"/>
                </a:solidFill>
                <a:latin typeface="IBM Plex Sans Condensed" panose="020B0506050203000203"/>
                <a:ea typeface="IBM Plex Sans Condensed" panose="020B0506050203000203"/>
                <a:cs typeface="IBM Plex Sans Condensed" panose="020B0506050203000203"/>
                <a:sym typeface="IBM Plex Sans Condensed" panose="020B0506050203000203"/>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0.xml"/><Relationship Id="rId2" Type="http://schemas.openxmlformats.org/officeDocument/2006/relationships/image" Target="../media/image12.png"/><Relationship Id="rId1" Type="http://schemas.openxmlformats.org/officeDocument/2006/relationships/image" Target="../media/image11.GI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0.xml"/><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0.xml"/><Relationship Id="rId1" Type="http://schemas.openxmlformats.org/officeDocument/2006/relationships/image" Target="../media/image14.GI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0.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0.xml"/><Relationship Id="rId2" Type="http://schemas.openxmlformats.org/officeDocument/2006/relationships/image" Target="../media/image5.png"/><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0.xml"/><Relationship Id="rId2" Type="http://schemas.openxmlformats.org/officeDocument/2006/relationships/image" Target="../media/image7.png"/><Relationship Id="rId1" Type="http://schemas.openxmlformats.org/officeDocument/2006/relationships/image" Target="../media/image6.GIF"/></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0.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67" name="Shape 67"/>
        <p:cNvGrpSpPr/>
        <p:nvPr/>
      </p:nvGrpSpPr>
      <p:grpSpPr>
        <a:xfrm>
          <a:off x="0" y="0"/>
          <a:ext cx="0" cy="0"/>
          <a:chOff x="0" y="0"/>
          <a:chExt cx="0" cy="0"/>
        </a:xfrm>
      </p:grpSpPr>
      <p:sp>
        <p:nvSpPr>
          <p:cNvPr id="68" name="Google Shape;68;p12"/>
          <p:cNvSpPr txBox="1"/>
          <p:nvPr>
            <p:ph type="ctrTitle"/>
          </p:nvPr>
        </p:nvSpPr>
        <p:spPr>
          <a:xfrm>
            <a:off x="1998345" y="604520"/>
            <a:ext cx="3754755" cy="393446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sz="5000"/>
              <a:t>CGPA CALCULATOR</a:t>
            </a:r>
            <a:endParaRPr sz="5000"/>
          </a:p>
          <a:p>
            <a:pPr marL="0" lvl="0" indent="0" algn="l" rtl="0">
              <a:spcBef>
                <a:spcPts val="0"/>
              </a:spcBef>
              <a:spcAft>
                <a:spcPts val="0"/>
              </a:spcAft>
              <a:buNone/>
            </a:pPr>
            <a:r>
              <a:rPr lang="en-GB" sz="2000"/>
              <a:t>Programming Techniques II </a:t>
            </a:r>
            <a:endParaRPr sz="2000"/>
          </a:p>
          <a:p>
            <a:pPr marL="0" lvl="0" indent="0" algn="l" rtl="0">
              <a:spcBef>
                <a:spcPts val="0"/>
              </a:spcBef>
              <a:spcAft>
                <a:spcPts val="0"/>
              </a:spcAft>
              <a:buNone/>
            </a:pPr>
            <a:r>
              <a:rPr lang="en-GB" sz="2000"/>
              <a:t>Final Project</a:t>
            </a:r>
            <a:endParaRPr sz="2000"/>
          </a:p>
        </p:txBody>
      </p:sp>
      <p:sp>
        <p:nvSpPr>
          <p:cNvPr id="69" name="Google Shape;69;p12"/>
          <p:cNvSpPr txBox="1"/>
          <p:nvPr/>
        </p:nvSpPr>
        <p:spPr>
          <a:xfrm>
            <a:off x="6559975" y="3285000"/>
            <a:ext cx="2441700" cy="1507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sz="1600" b="1">
                <a:solidFill>
                  <a:srgbClr val="FFFFFF"/>
                </a:solidFill>
                <a:latin typeface="Comfortaa"/>
                <a:ea typeface="Comfortaa"/>
                <a:cs typeface="Comfortaa"/>
                <a:sym typeface="Comfortaa"/>
              </a:rPr>
              <a:t>Presented by:</a:t>
            </a:r>
            <a:endParaRPr sz="1600" b="1">
              <a:solidFill>
                <a:srgbClr val="FFFFFF"/>
              </a:solidFill>
              <a:latin typeface="Comfortaa"/>
              <a:ea typeface="Comfortaa"/>
              <a:cs typeface="Comfortaa"/>
              <a:sym typeface="Comfortaa"/>
            </a:endParaRPr>
          </a:p>
          <a:p>
            <a:pPr marL="0" lvl="0" indent="0" algn="l" rtl="0">
              <a:lnSpc>
                <a:spcPct val="150000"/>
              </a:lnSpc>
              <a:spcBef>
                <a:spcPts val="0"/>
              </a:spcBef>
              <a:spcAft>
                <a:spcPts val="0"/>
              </a:spcAft>
              <a:buNone/>
            </a:pPr>
            <a:r>
              <a:rPr lang="en-GB" sz="1600" b="1">
                <a:solidFill>
                  <a:srgbClr val="FFFFFF"/>
                </a:solidFill>
                <a:latin typeface="Comfortaa"/>
                <a:ea typeface="Comfortaa"/>
                <a:cs typeface="Comfortaa"/>
                <a:sym typeface="Comfortaa"/>
              </a:rPr>
              <a:t>Vivianna Amelissa </a:t>
            </a:r>
            <a:endParaRPr sz="1600" b="1">
              <a:solidFill>
                <a:srgbClr val="FFFFFF"/>
              </a:solidFill>
              <a:latin typeface="Comfortaa"/>
              <a:ea typeface="Comfortaa"/>
              <a:cs typeface="Comfortaa"/>
              <a:sym typeface="Comfortaa"/>
            </a:endParaRPr>
          </a:p>
          <a:p>
            <a:pPr marL="0" lvl="0" indent="0" algn="l" rtl="0">
              <a:lnSpc>
                <a:spcPct val="150000"/>
              </a:lnSpc>
              <a:spcBef>
                <a:spcPts val="0"/>
              </a:spcBef>
              <a:spcAft>
                <a:spcPts val="0"/>
              </a:spcAft>
              <a:buNone/>
            </a:pPr>
            <a:r>
              <a:rPr lang="en-GB" sz="1600" b="1">
                <a:solidFill>
                  <a:srgbClr val="FFFFFF"/>
                </a:solidFill>
                <a:latin typeface="Comfortaa"/>
                <a:ea typeface="Comfortaa"/>
                <a:cs typeface="Comfortaa"/>
                <a:sym typeface="Comfortaa"/>
              </a:rPr>
              <a:t>Toon Shu Hui</a:t>
            </a:r>
            <a:endParaRPr sz="1600" b="1">
              <a:solidFill>
                <a:srgbClr val="FFFFFF"/>
              </a:solidFill>
              <a:latin typeface="Comfortaa"/>
              <a:ea typeface="Comfortaa"/>
              <a:cs typeface="Comfortaa"/>
              <a:sym typeface="Comfortaa"/>
            </a:endParaRPr>
          </a:p>
          <a:p>
            <a:pPr marL="0" lvl="0" indent="0" algn="l" rtl="0">
              <a:lnSpc>
                <a:spcPct val="150000"/>
              </a:lnSpc>
              <a:spcBef>
                <a:spcPts val="0"/>
              </a:spcBef>
              <a:spcAft>
                <a:spcPts val="0"/>
              </a:spcAft>
              <a:buNone/>
            </a:pPr>
            <a:r>
              <a:rPr lang="en-GB" sz="1600" b="1">
                <a:solidFill>
                  <a:srgbClr val="FFFFFF"/>
                </a:solidFill>
                <a:latin typeface="Comfortaa"/>
                <a:ea typeface="Comfortaa"/>
                <a:cs typeface="Comfortaa"/>
                <a:sym typeface="Comfortaa"/>
              </a:rPr>
              <a:t>Yee Zi Wei</a:t>
            </a:r>
            <a:endParaRPr sz="1600" b="1">
              <a:solidFill>
                <a:srgbClr val="FFFFFF"/>
              </a:solidFill>
              <a:latin typeface="Comfortaa"/>
              <a:ea typeface="Comfortaa"/>
              <a:cs typeface="Comfortaa"/>
              <a:sym typeface="Comfortaa"/>
            </a:endParaRPr>
          </a:p>
        </p:txBody>
      </p:sp>
      <p:pic>
        <p:nvPicPr>
          <p:cNvPr id="70" name="Google Shape;70;p12"/>
          <p:cNvPicPr preferRelativeResize="0"/>
          <p:nvPr/>
        </p:nvPicPr>
        <p:blipFill rotWithShape="1">
          <a:blip r:embed="rId1"/>
          <a:srcRect/>
          <a:stretch>
            <a:fillRect/>
          </a:stretch>
        </p:blipFill>
        <p:spPr>
          <a:xfrm>
            <a:off x="182825" y="1959600"/>
            <a:ext cx="1224300" cy="1224300"/>
          </a:xfrm>
          <a:prstGeom prst="octagon">
            <a:avLst>
              <a:gd name="adj" fmla="val 29289"/>
            </a:avLst>
          </a:prstGeom>
          <a:noFill/>
          <a:ln w="76200" cap="flat" cmpd="thinThick">
            <a:solidFill>
              <a:srgbClr val="FFFFFF"/>
            </a:solidFill>
            <a:prstDash val="solid"/>
            <a:miter lim="8000"/>
            <a:headEnd type="none" w="sm" len="sm"/>
            <a:tailEnd type="none" w="sm" len="sm"/>
          </a:ln>
          <a:effectLst>
            <a:outerShdw blurRad="285750" dist="9525" algn="bl" rotWithShape="0">
              <a:srgbClr val="010E1B">
                <a:alpha val="50000"/>
              </a:srgbClr>
            </a:outerShdw>
          </a:effectLst>
        </p:spPr>
      </p:pic>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177" name="Shape 177"/>
        <p:cNvGrpSpPr/>
        <p:nvPr/>
      </p:nvGrpSpPr>
      <p:grpSpPr>
        <a:xfrm>
          <a:off x="0" y="0"/>
          <a:ext cx="0" cy="0"/>
          <a:chOff x="0" y="0"/>
          <a:chExt cx="0" cy="0"/>
        </a:xfrm>
      </p:grpSpPr>
      <p:sp>
        <p:nvSpPr>
          <p:cNvPr id="178" name="Google Shape;178;p21"/>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sp>
        <p:nvSpPr>
          <p:cNvPr id="179" name="Google Shape;179;p21"/>
          <p:cNvSpPr txBox="1"/>
          <p:nvPr/>
        </p:nvSpPr>
        <p:spPr>
          <a:xfrm>
            <a:off x="35400" y="1286200"/>
            <a:ext cx="32448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b="1">
                <a:solidFill>
                  <a:srgbClr val="1155C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rPr>
              <a:t>Output File -result.txt</a:t>
            </a:r>
            <a:endParaRPr sz="2400" b="1">
              <a:solidFill>
                <a:srgbClr val="1155C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endParaRPr>
          </a:p>
        </p:txBody>
      </p:sp>
      <p:sp>
        <p:nvSpPr>
          <p:cNvPr id="180" name="Google Shape;180;p21"/>
          <p:cNvSpPr txBox="1"/>
          <p:nvPr/>
        </p:nvSpPr>
        <p:spPr>
          <a:xfrm>
            <a:off x="439350" y="2618750"/>
            <a:ext cx="2436900" cy="6213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GB" sz="1800" b="1">
                <a:solidFill>
                  <a:srgbClr val="1D3E7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rPr>
              <a:t>The CGPA calculated</a:t>
            </a:r>
            <a:endParaRPr sz="1800" b="1">
              <a:solidFill>
                <a:srgbClr val="1D3E7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endParaRPr>
          </a:p>
          <a:p>
            <a:pPr marL="0" lvl="0" indent="0" algn="just" rtl="0">
              <a:spcBef>
                <a:spcPts val="0"/>
              </a:spcBef>
              <a:spcAft>
                <a:spcPts val="0"/>
              </a:spcAft>
              <a:buNone/>
            </a:pPr>
            <a:r>
              <a:rPr lang="en-GB" sz="1800" b="1">
                <a:solidFill>
                  <a:srgbClr val="1D3E7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rPr>
              <a:t>For two semester. </a:t>
            </a:r>
            <a:endParaRPr sz="1800" b="1">
              <a:solidFill>
                <a:srgbClr val="1D3E7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endParaRPr>
          </a:p>
        </p:txBody>
      </p:sp>
      <p:pic>
        <p:nvPicPr>
          <p:cNvPr id="181" name="Google Shape;181;p21"/>
          <p:cNvPicPr preferRelativeResize="0"/>
          <p:nvPr/>
        </p:nvPicPr>
        <p:blipFill>
          <a:blip r:embed="rId1"/>
          <a:stretch>
            <a:fillRect/>
          </a:stretch>
        </p:blipFill>
        <p:spPr>
          <a:xfrm>
            <a:off x="371575" y="3074975"/>
            <a:ext cx="2504684" cy="2068475"/>
          </a:xfrm>
          <a:prstGeom prst="rect">
            <a:avLst/>
          </a:prstGeom>
          <a:noFill/>
          <a:ln>
            <a:noFill/>
          </a:ln>
        </p:spPr>
      </p:pic>
      <p:pic>
        <p:nvPicPr>
          <p:cNvPr id="182" name="Google Shape;182;p21"/>
          <p:cNvPicPr preferRelativeResize="0"/>
          <p:nvPr/>
        </p:nvPicPr>
        <p:blipFill rotWithShape="1">
          <a:blip r:embed="rId2"/>
          <a:srcRect r="37733" b="19289"/>
          <a:stretch>
            <a:fillRect/>
          </a:stretch>
        </p:blipFill>
        <p:spPr>
          <a:xfrm>
            <a:off x="3280200" y="675075"/>
            <a:ext cx="5540098" cy="4039176"/>
          </a:xfrm>
          <a:prstGeom prst="rect">
            <a:avLst/>
          </a:prstGeom>
          <a:noFill/>
          <a:ln>
            <a:noFill/>
          </a:ln>
        </p:spPr>
      </p:pic>
    </p:spTree>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86" name="Shape 186"/>
        <p:cNvGrpSpPr/>
        <p:nvPr/>
      </p:nvGrpSpPr>
      <p:grpSpPr>
        <a:xfrm>
          <a:off x="0" y="0"/>
          <a:ext cx="0" cy="0"/>
          <a:chOff x="0" y="0"/>
          <a:chExt cx="0" cy="0"/>
        </a:xfrm>
      </p:grpSpPr>
      <p:sp>
        <p:nvSpPr>
          <p:cNvPr id="187" name="Google Shape;187;p22"/>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pic>
        <p:nvPicPr>
          <p:cNvPr id="188" name="Google Shape;188;p22"/>
          <p:cNvPicPr preferRelativeResize="0"/>
          <p:nvPr/>
        </p:nvPicPr>
        <p:blipFill rotWithShape="1">
          <a:blip r:embed="rId1"/>
          <a:srcRect l="4573" t="17014" r="70704" b="32721"/>
          <a:stretch>
            <a:fillRect/>
          </a:stretch>
        </p:blipFill>
        <p:spPr>
          <a:xfrm>
            <a:off x="525075" y="932250"/>
            <a:ext cx="3246826" cy="3713175"/>
          </a:xfrm>
          <a:prstGeom prst="rect">
            <a:avLst/>
          </a:prstGeom>
          <a:noFill/>
          <a:ln>
            <a:noFill/>
          </a:ln>
        </p:spPr>
      </p:pic>
      <p:sp>
        <p:nvSpPr>
          <p:cNvPr id="189" name="Google Shape;189;p22"/>
          <p:cNvSpPr txBox="1"/>
          <p:nvPr/>
        </p:nvSpPr>
        <p:spPr>
          <a:xfrm>
            <a:off x="2657475" y="246450"/>
            <a:ext cx="3407700" cy="51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b="1">
                <a:highlight>
                  <a:srgbClr val="FFFFFF"/>
                </a:highlight>
                <a:latin typeface="Georgia" panose="02040502050405020303"/>
                <a:ea typeface="Georgia" panose="02040502050405020303"/>
                <a:cs typeface="Georgia" panose="02040502050405020303"/>
                <a:sym typeface="Georgia" panose="02040502050405020303"/>
              </a:rPr>
              <a:t>Special Function  :D</a:t>
            </a:r>
            <a:endParaRPr sz="2400" b="1">
              <a:highlight>
                <a:srgbClr val="FFFFFF"/>
              </a:highlight>
              <a:latin typeface="Georgia" panose="02040502050405020303"/>
              <a:ea typeface="Georgia" panose="02040502050405020303"/>
              <a:cs typeface="Georgia" panose="02040502050405020303"/>
              <a:sym typeface="Georgia" panose="02040502050405020303"/>
            </a:endParaRPr>
          </a:p>
        </p:txBody>
      </p:sp>
      <p:sp>
        <p:nvSpPr>
          <p:cNvPr id="190" name="Google Shape;190;p22"/>
          <p:cNvSpPr/>
          <p:nvPr/>
        </p:nvSpPr>
        <p:spPr>
          <a:xfrm>
            <a:off x="750100" y="1189425"/>
            <a:ext cx="3021900" cy="182100"/>
          </a:xfrm>
          <a:prstGeom prst="roundRect">
            <a:avLst>
              <a:gd name="adj" fmla="val 16667"/>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22"/>
          <p:cNvSpPr/>
          <p:nvPr/>
        </p:nvSpPr>
        <p:spPr>
          <a:xfrm>
            <a:off x="4575575" y="803675"/>
            <a:ext cx="4136400" cy="1050000"/>
          </a:xfrm>
          <a:prstGeom prst="roundRect">
            <a:avLst>
              <a:gd name="adj" fmla="val 16667"/>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2"/>
          <p:cNvSpPr txBox="1"/>
          <p:nvPr/>
        </p:nvSpPr>
        <p:spPr>
          <a:xfrm>
            <a:off x="4650575" y="803675"/>
            <a:ext cx="3986400" cy="99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Frank Ruhl Libre Light" panose="00000500000000000000"/>
                <a:ea typeface="Frank Ruhl Libre Light" panose="00000500000000000000"/>
                <a:cs typeface="Frank Ruhl Libre Light" panose="00000500000000000000"/>
                <a:sym typeface="Frank Ruhl Libre Light" panose="00000500000000000000"/>
              </a:rPr>
              <a:t>This line of code is used to change the input string to uppercase. An extra library is needed in order to use this code.</a:t>
            </a:r>
            <a:endParaRPr>
              <a:latin typeface="Frank Ruhl Libre Light" panose="00000500000000000000"/>
              <a:ea typeface="Frank Ruhl Libre Light" panose="00000500000000000000"/>
              <a:cs typeface="Frank Ruhl Libre Light" panose="00000500000000000000"/>
              <a:sym typeface="Frank Ruhl Libre Light" panose="00000500000000000000"/>
            </a:endParaRPr>
          </a:p>
          <a:p>
            <a:pPr marL="0" lvl="0" indent="0" algn="l" rtl="0">
              <a:spcBef>
                <a:spcPts val="0"/>
              </a:spcBef>
              <a:spcAft>
                <a:spcPts val="0"/>
              </a:spcAft>
              <a:buNone/>
            </a:pPr>
            <a:r>
              <a:rPr lang="en-GB">
                <a:latin typeface="Frank Ruhl Libre Light" panose="00000500000000000000"/>
                <a:ea typeface="Frank Ruhl Libre Light" panose="00000500000000000000"/>
                <a:cs typeface="Frank Ruhl Libre Light" panose="00000500000000000000"/>
                <a:sym typeface="Frank Ruhl Libre Light" panose="00000500000000000000"/>
              </a:rPr>
              <a:t># include &lt;bits/stdc++.h&gt;</a:t>
            </a:r>
            <a:endParaRPr>
              <a:latin typeface="Frank Ruhl Libre Light" panose="00000500000000000000"/>
              <a:ea typeface="Frank Ruhl Libre Light" panose="00000500000000000000"/>
              <a:cs typeface="Frank Ruhl Libre Light" panose="00000500000000000000"/>
              <a:sym typeface="Frank Ruhl Libre Light" panose="00000500000000000000"/>
            </a:endParaRPr>
          </a:p>
        </p:txBody>
      </p:sp>
      <p:cxnSp>
        <p:nvCxnSpPr>
          <p:cNvPr id="193" name="Google Shape;193;p22"/>
          <p:cNvCxnSpPr>
            <a:stCxn id="190" idx="3"/>
            <a:endCxn id="191" idx="1"/>
          </p:cNvCxnSpPr>
          <p:nvPr/>
        </p:nvCxnSpPr>
        <p:spPr>
          <a:xfrm>
            <a:off x="3772000" y="1280475"/>
            <a:ext cx="803700" cy="48300"/>
          </a:xfrm>
          <a:prstGeom prst="straightConnector1">
            <a:avLst/>
          </a:prstGeom>
          <a:noFill/>
          <a:ln w="19050" cap="flat" cmpd="sng">
            <a:solidFill>
              <a:srgbClr val="FF0000"/>
            </a:solidFill>
            <a:prstDash val="solid"/>
            <a:round/>
            <a:headEnd type="none" w="med" len="med"/>
            <a:tailEnd type="triangle" w="med" len="med"/>
          </a:ln>
        </p:spPr>
      </p:cxnSp>
      <p:sp>
        <p:nvSpPr>
          <p:cNvPr id="194" name="Google Shape;194;p22"/>
          <p:cNvSpPr/>
          <p:nvPr/>
        </p:nvSpPr>
        <p:spPr>
          <a:xfrm>
            <a:off x="932250" y="3257550"/>
            <a:ext cx="1832400" cy="717900"/>
          </a:xfrm>
          <a:prstGeom prst="roundRect">
            <a:avLst>
              <a:gd name="adj" fmla="val 16667"/>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22"/>
          <p:cNvSpPr/>
          <p:nvPr/>
        </p:nvSpPr>
        <p:spPr>
          <a:xfrm>
            <a:off x="4479125" y="3257550"/>
            <a:ext cx="4233000" cy="1236900"/>
          </a:xfrm>
          <a:prstGeom prst="roundRect">
            <a:avLst>
              <a:gd name="adj" fmla="val 16667"/>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22"/>
          <p:cNvSpPr txBox="1"/>
          <p:nvPr/>
        </p:nvSpPr>
        <p:spPr>
          <a:xfrm>
            <a:off x="4575700" y="3283525"/>
            <a:ext cx="4061400" cy="11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Frank Ruhl Libre Light" panose="00000500000000000000"/>
                <a:ea typeface="Frank Ruhl Libre Light" panose="00000500000000000000"/>
                <a:cs typeface="Frank Ruhl Libre Light" panose="00000500000000000000"/>
                <a:sym typeface="Frank Ruhl Libre Light" panose="00000500000000000000"/>
              </a:rPr>
              <a:t>We compare the string to the first 8 character of each line in the input file, when the condition is true, the line of string that match will be store in sub[i] and the loop will break. The output file will print out the subject code + subject name.</a:t>
            </a:r>
            <a:endParaRPr>
              <a:latin typeface="Frank Ruhl Libre Light" panose="00000500000000000000"/>
              <a:ea typeface="Frank Ruhl Libre Light" panose="00000500000000000000"/>
              <a:cs typeface="Frank Ruhl Libre Light" panose="00000500000000000000"/>
              <a:sym typeface="Frank Ruhl Libre Light" panose="00000500000000000000"/>
            </a:endParaRPr>
          </a:p>
        </p:txBody>
      </p:sp>
      <p:cxnSp>
        <p:nvCxnSpPr>
          <p:cNvPr id="197" name="Google Shape;197;p22"/>
          <p:cNvCxnSpPr>
            <a:stCxn id="194" idx="3"/>
            <a:endCxn id="195" idx="1"/>
          </p:cNvCxnSpPr>
          <p:nvPr/>
        </p:nvCxnSpPr>
        <p:spPr>
          <a:xfrm>
            <a:off x="2764650" y="3616500"/>
            <a:ext cx="1714500" cy="259500"/>
          </a:xfrm>
          <a:prstGeom prst="straightConnector1">
            <a:avLst/>
          </a:prstGeom>
          <a:noFill/>
          <a:ln w="19050" cap="flat" cmpd="sng">
            <a:solidFill>
              <a:srgbClr val="FF0000"/>
            </a:solidFill>
            <a:prstDash val="solid"/>
            <a:round/>
            <a:headEnd type="none" w="med" len="med"/>
            <a:tailEnd type="triangle" w="med" len="med"/>
          </a:ln>
        </p:spPr>
      </p:cxnSp>
    </p:spTree>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01" name="Shape 201"/>
        <p:cNvGrpSpPr/>
        <p:nvPr/>
      </p:nvGrpSpPr>
      <p:grpSpPr>
        <a:xfrm>
          <a:off x="0" y="0"/>
          <a:ext cx="0" cy="0"/>
          <a:chOff x="0" y="0"/>
          <a:chExt cx="0" cy="0"/>
        </a:xfrm>
      </p:grpSpPr>
      <p:sp>
        <p:nvSpPr>
          <p:cNvPr id="202" name="Google Shape;202;p23"/>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pic>
        <p:nvPicPr>
          <p:cNvPr id="203" name="Google Shape;203;p23"/>
          <p:cNvPicPr preferRelativeResize="0"/>
          <p:nvPr/>
        </p:nvPicPr>
        <p:blipFill>
          <a:blip r:embed="rId1"/>
          <a:stretch>
            <a:fillRect/>
          </a:stretch>
        </p:blipFill>
        <p:spPr>
          <a:xfrm>
            <a:off x="2063363" y="790575"/>
            <a:ext cx="4898225" cy="3562350"/>
          </a:xfrm>
          <a:prstGeom prst="rect">
            <a:avLst/>
          </a:prstGeom>
          <a:noFill/>
          <a:ln>
            <a:noFill/>
          </a:ln>
        </p:spPr>
      </p:pic>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D9EEB"/>
        </a:solidFill>
        <a:effectLst/>
      </p:bgPr>
    </p:bg>
    <p:spTree>
      <p:nvGrpSpPr>
        <p:cNvPr id="74" name="Shape 74"/>
        <p:cNvGrpSpPr/>
        <p:nvPr/>
      </p:nvGrpSpPr>
      <p:grpSpPr>
        <a:xfrm>
          <a:off x="0" y="0"/>
          <a:ext cx="0" cy="0"/>
          <a:chOff x="0" y="0"/>
          <a:chExt cx="0" cy="0"/>
        </a:xfrm>
      </p:grpSpPr>
      <p:sp>
        <p:nvSpPr>
          <p:cNvPr id="75" name="Google Shape;75;p13"/>
          <p:cNvSpPr txBox="1"/>
          <p:nvPr>
            <p:ph type="title"/>
          </p:nvPr>
        </p:nvSpPr>
        <p:spPr>
          <a:xfrm>
            <a:off x="90425" y="954350"/>
            <a:ext cx="1788300" cy="31632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GB" sz="2600"/>
              <a:t>Introduction</a:t>
            </a:r>
            <a:endParaRPr sz="2600"/>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endParaRPr sz="1200"/>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endParaRPr sz="1200"/>
          </a:p>
        </p:txBody>
      </p:sp>
      <p:sp>
        <p:nvSpPr>
          <p:cNvPr id="76" name="Google Shape;76;p13"/>
          <p:cNvSpPr txBox="1"/>
          <p:nvPr>
            <p:ph type="body" idx="1"/>
          </p:nvPr>
        </p:nvSpPr>
        <p:spPr>
          <a:xfrm>
            <a:off x="2183375" y="1026000"/>
            <a:ext cx="5270700" cy="3091500"/>
          </a:xfrm>
          <a:prstGeom prst="rect">
            <a:avLst/>
          </a:prstGeom>
        </p:spPr>
        <p:txBody>
          <a:bodyPr spcFirstLastPara="1" wrap="square" lIns="0" tIns="0" rIns="0" bIns="0"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400">
                <a:solidFill>
                  <a:srgbClr val="24292E"/>
                </a:solidFill>
                <a:highlight>
                  <a:srgbClr val="FFFFFF"/>
                </a:highlight>
                <a:latin typeface="Calibri" panose="020F0502020204030204"/>
                <a:ea typeface="Calibri" panose="020F0502020204030204"/>
                <a:cs typeface="Calibri" panose="020F0502020204030204"/>
                <a:sym typeface="Calibri" panose="020F0502020204030204"/>
              </a:rPr>
              <a:t>This is an interactive program created by Vivianna, Shu Hui and Zi Wei *</a:t>
            </a:r>
            <a:r>
              <a:rPr lang="en-GB" sz="1400" b="1">
                <a:solidFill>
                  <a:srgbClr val="24292E"/>
                </a:solidFill>
                <a:highlight>
                  <a:srgbClr val="FFFFFF"/>
                </a:highlight>
                <a:latin typeface="Calibri" panose="020F0502020204030204"/>
                <a:ea typeface="Calibri" panose="020F0502020204030204"/>
                <a:cs typeface="Calibri" panose="020F0502020204030204"/>
                <a:sym typeface="Calibri" panose="020F0502020204030204"/>
              </a:rPr>
              <a:t>specially*</a:t>
            </a:r>
            <a:r>
              <a:rPr lang="en-GB" sz="1400">
                <a:solidFill>
                  <a:srgbClr val="24292E"/>
                </a:solidFill>
                <a:highlight>
                  <a:srgbClr val="FFFFFF"/>
                </a:highlight>
                <a:latin typeface="Calibri" panose="020F0502020204030204"/>
                <a:ea typeface="Calibri" panose="020F0502020204030204"/>
                <a:cs typeface="Calibri" panose="020F0502020204030204"/>
                <a:sym typeface="Calibri" panose="020F0502020204030204"/>
              </a:rPr>
              <a:t> for School of Computing. This program allows lecturers to input student’s name, matric number, subject codes and marks. Firstly, the CGPA Calculator will accept input of the string subject code, then it will generate the subject name after comparing the string in “code.txt” file. To obtain the credit hours, it extract the last value of string subject code and change it from string to integer. Next, lecturer will need to input the marks for each subject, the calculator will then generate the grade and grade point. With the credit hours and the grade points obtain, the program will the calculate the CGPA of the student.</a:t>
            </a:r>
            <a:endParaRPr sz="1200">
              <a:solidFill>
                <a:srgbClr val="24292E"/>
              </a:solidFill>
              <a:highlight>
                <a:srgbClr val="FFFFFF"/>
              </a:highlight>
              <a:latin typeface="Calibri" panose="020F0502020204030204"/>
              <a:ea typeface="Calibri" panose="020F0502020204030204"/>
              <a:cs typeface="Calibri" panose="020F0502020204030204"/>
              <a:sym typeface="Calibri" panose="020F0502020204030204"/>
            </a:endParaRPr>
          </a:p>
          <a:p>
            <a:pPr marL="0" lvl="0" indent="0" algn="l" rtl="0">
              <a:spcBef>
                <a:spcPts val="800"/>
              </a:spcBef>
              <a:spcAft>
                <a:spcPts val="800"/>
              </a:spcAft>
              <a:buClr>
                <a:schemeClr val="dk1"/>
              </a:buClr>
              <a:buSzPts val="1100"/>
              <a:buFont typeface="Arial" panose="020B0604020202020204"/>
              <a:buNone/>
            </a:pPr>
            <a:endParaRPr>
              <a:solidFill>
                <a:srgbClr val="6B6E81"/>
              </a:solidFill>
            </a:endParaRPr>
          </a:p>
        </p:txBody>
      </p:sp>
      <p:sp>
        <p:nvSpPr>
          <p:cNvPr id="77" name="Google Shape;77;p13"/>
          <p:cNvSpPr txBox="1"/>
          <p:nvPr/>
        </p:nvSpPr>
        <p:spPr>
          <a:xfrm>
            <a:off x="231075" y="3241850"/>
            <a:ext cx="957300" cy="8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endParaRPr sz="7200">
              <a:latin typeface="Frank Ruhl Libre Light" panose="00000500000000000000"/>
              <a:ea typeface="Frank Ruhl Libre Light" panose="00000500000000000000"/>
              <a:cs typeface="Frank Ruhl Libre Light" panose="00000500000000000000"/>
              <a:sym typeface="Frank Ruhl Libre Light" panose="00000500000000000000"/>
            </a:endParaRPr>
          </a:p>
        </p:txBody>
      </p:sp>
      <p:grpSp>
        <p:nvGrpSpPr>
          <p:cNvPr id="78" name="Google Shape;78;p13"/>
          <p:cNvGrpSpPr/>
          <p:nvPr/>
        </p:nvGrpSpPr>
        <p:grpSpPr>
          <a:xfrm>
            <a:off x="8142254" y="3774419"/>
            <a:ext cx="808545" cy="1127981"/>
            <a:chOff x="6718575" y="2318625"/>
            <a:chExt cx="256950" cy="407375"/>
          </a:xfrm>
        </p:grpSpPr>
        <p:sp>
          <p:nvSpPr>
            <p:cNvPr id="79" name="Google Shape;79;p1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0" name="Google Shape;80;p1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1" name="Google Shape;81;p1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2" name="Google Shape;82;p1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3" name="Google Shape;83;p1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4" name="Google Shape;84;p1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5" name="Google Shape;85;p1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86" name="Google Shape;86;p13"/>
            <p:cNvSpPr/>
            <p:nvPr/>
          </p:nvSpPr>
          <p:spPr>
            <a:xfrm>
              <a:off x="6795900" y="2628550"/>
              <a:ext cx="102300" cy="25"/>
            </a:xfrm>
            <a:custGeom>
              <a:avLst/>
              <a:gdLst/>
              <a:ahLst/>
              <a:cxnLst/>
              <a:rect l="l" t="t" r="r" b="b"/>
              <a:pathLst>
                <a:path w="4092" h="1" fill="none" extrusionOk="0">
                  <a:moveTo>
                    <a:pt x="0" y="1"/>
                  </a:moveTo>
                  <a:lnTo>
                    <a:pt x="4092" y="1"/>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grpSp>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FC5E8"/>
        </a:solidFill>
        <a:effectLst/>
      </p:bgPr>
    </p:bg>
    <p:spTree>
      <p:nvGrpSpPr>
        <p:cNvPr id="90" name="Shape 90"/>
        <p:cNvGrpSpPr/>
        <p:nvPr/>
      </p:nvGrpSpPr>
      <p:grpSpPr>
        <a:xfrm>
          <a:off x="0" y="0"/>
          <a:ext cx="0" cy="0"/>
          <a:chOff x="0" y="0"/>
          <a:chExt cx="0" cy="0"/>
        </a:xfrm>
      </p:grpSpPr>
      <p:sp>
        <p:nvSpPr>
          <p:cNvPr id="91" name="Google Shape;91;p14"/>
          <p:cNvSpPr txBox="1"/>
          <p:nvPr>
            <p:ph type="title"/>
          </p:nvPr>
        </p:nvSpPr>
        <p:spPr>
          <a:xfrm>
            <a:off x="90425" y="954350"/>
            <a:ext cx="1788300" cy="31632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GB" sz="2600"/>
              <a:t>Introduction</a:t>
            </a:r>
            <a:endParaRPr sz="2600"/>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endParaRPr sz="1200"/>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p>
          <a:p>
            <a:pPr marL="0" lvl="0" indent="0" algn="r" rtl="0">
              <a:spcBef>
                <a:spcPts val="0"/>
              </a:spcBef>
              <a:spcAft>
                <a:spcPts val="0"/>
              </a:spcAft>
              <a:buNone/>
            </a:pPr>
            <a:endParaRPr sz="1200"/>
          </a:p>
        </p:txBody>
      </p:sp>
      <p:sp>
        <p:nvSpPr>
          <p:cNvPr id="92" name="Google Shape;92;p14"/>
          <p:cNvSpPr txBox="1"/>
          <p:nvPr>
            <p:ph type="body" idx="1"/>
          </p:nvPr>
        </p:nvSpPr>
        <p:spPr>
          <a:xfrm>
            <a:off x="2183375" y="1026000"/>
            <a:ext cx="5270700" cy="3091500"/>
          </a:xfrm>
          <a:prstGeom prst="rect">
            <a:avLst/>
          </a:prstGeom>
        </p:spPr>
        <p:txBody>
          <a:bodyPr spcFirstLastPara="1" wrap="square" lIns="0" tIns="0" rIns="0" bIns="0"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400">
                <a:solidFill>
                  <a:srgbClr val="24292E"/>
                </a:solidFill>
                <a:highlight>
                  <a:srgbClr val="FFFFFF"/>
                </a:highlight>
                <a:latin typeface="Calibri" panose="020F0502020204030204"/>
                <a:ea typeface="Calibri" panose="020F0502020204030204"/>
                <a:cs typeface="Calibri" panose="020F0502020204030204"/>
                <a:sym typeface="Calibri" panose="020F0502020204030204"/>
              </a:rPr>
              <a:t>In this program, we created three classes. Which is class Calculate, class Subject and class Student. We also use file stream and aggregation in completing our program. At the end of the program, it will generate an output file “result.txt”. The output file will record the name, matric number and all the data calculated.</a:t>
            </a:r>
            <a:endParaRPr sz="1400">
              <a:solidFill>
                <a:srgbClr val="24292E"/>
              </a:solidFill>
              <a:highlight>
                <a:srgbClr val="FFFFFF"/>
              </a:highlight>
              <a:latin typeface="Calibri" panose="020F0502020204030204"/>
              <a:ea typeface="Calibri" panose="020F0502020204030204"/>
              <a:cs typeface="Calibri" panose="020F0502020204030204"/>
              <a:sym typeface="Calibri" panose="020F0502020204030204"/>
            </a:endParaRPr>
          </a:p>
          <a:p>
            <a:pPr marL="0" lvl="0" indent="0" algn="l" rtl="0">
              <a:lnSpc>
                <a:spcPct val="150000"/>
              </a:lnSpc>
              <a:spcBef>
                <a:spcPts val="800"/>
              </a:spcBef>
              <a:spcAft>
                <a:spcPts val="0"/>
              </a:spcAft>
              <a:buClr>
                <a:schemeClr val="dk1"/>
              </a:buClr>
              <a:buSzPts val="1100"/>
              <a:buFont typeface="Arial" panose="020B0604020202020204"/>
              <a:buNone/>
            </a:pPr>
            <a:r>
              <a:rPr lang="en-GB" sz="1400">
                <a:solidFill>
                  <a:srgbClr val="24292E"/>
                </a:solidFill>
                <a:highlight>
                  <a:srgbClr val="FFFFFF"/>
                </a:highlight>
                <a:latin typeface="Calibri" panose="020F0502020204030204"/>
                <a:ea typeface="Calibri" panose="020F0502020204030204"/>
                <a:cs typeface="Calibri" panose="020F0502020204030204"/>
                <a:sym typeface="Calibri" panose="020F0502020204030204"/>
              </a:rPr>
              <a:t>Let’s take a look on what is in our CGPA Calculator &lt;3</a:t>
            </a:r>
            <a:endParaRPr sz="1400">
              <a:solidFill>
                <a:srgbClr val="24292E"/>
              </a:solidFill>
              <a:highlight>
                <a:srgbClr val="FFFFFF"/>
              </a:highlight>
              <a:latin typeface="Calibri" panose="020F0502020204030204"/>
              <a:ea typeface="Calibri" panose="020F0502020204030204"/>
              <a:cs typeface="Calibri" panose="020F0502020204030204"/>
              <a:sym typeface="Calibri" panose="020F0502020204030204"/>
            </a:endParaRPr>
          </a:p>
          <a:p>
            <a:pPr marL="0" lvl="0" indent="0" algn="l" rtl="0">
              <a:spcBef>
                <a:spcPts val="800"/>
              </a:spcBef>
              <a:spcAft>
                <a:spcPts val="800"/>
              </a:spcAft>
              <a:buClr>
                <a:schemeClr val="dk1"/>
              </a:buClr>
              <a:buSzPts val="1100"/>
              <a:buFont typeface="Arial" panose="020B0604020202020204"/>
              <a:buNone/>
            </a:pPr>
            <a:endParaRPr>
              <a:solidFill>
                <a:srgbClr val="6B6E81"/>
              </a:solidFill>
            </a:endParaRPr>
          </a:p>
        </p:txBody>
      </p:sp>
      <p:sp>
        <p:nvSpPr>
          <p:cNvPr id="93" name="Google Shape;93;p14"/>
          <p:cNvSpPr txBox="1"/>
          <p:nvPr/>
        </p:nvSpPr>
        <p:spPr>
          <a:xfrm>
            <a:off x="231075" y="3241850"/>
            <a:ext cx="957300" cy="8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endParaRPr sz="7200">
              <a:latin typeface="Frank Ruhl Libre Light" panose="00000500000000000000"/>
              <a:ea typeface="Frank Ruhl Libre Light" panose="00000500000000000000"/>
              <a:cs typeface="Frank Ruhl Libre Light" panose="00000500000000000000"/>
              <a:sym typeface="Frank Ruhl Libre Light" panose="00000500000000000000"/>
            </a:endParaRPr>
          </a:p>
        </p:txBody>
      </p:sp>
      <p:grpSp>
        <p:nvGrpSpPr>
          <p:cNvPr id="94" name="Google Shape;94;p14"/>
          <p:cNvGrpSpPr/>
          <p:nvPr/>
        </p:nvGrpSpPr>
        <p:grpSpPr>
          <a:xfrm>
            <a:off x="8142254" y="3774419"/>
            <a:ext cx="808545" cy="1127981"/>
            <a:chOff x="6718575" y="2318625"/>
            <a:chExt cx="256950" cy="407375"/>
          </a:xfrm>
        </p:grpSpPr>
        <p:sp>
          <p:nvSpPr>
            <p:cNvPr id="95" name="Google Shape;95;p1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96" name="Google Shape;96;p1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97" name="Google Shape;97;p1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98" name="Google Shape;98;p1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99" name="Google Shape;99;p1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100" name="Google Shape;100;p1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101" name="Google Shape;101;p1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sp>
          <p:nvSpPr>
            <p:cNvPr id="102" name="Google Shape;102;p14"/>
            <p:cNvSpPr/>
            <p:nvPr/>
          </p:nvSpPr>
          <p:spPr>
            <a:xfrm>
              <a:off x="6795900" y="2628550"/>
              <a:ext cx="102300" cy="25"/>
            </a:xfrm>
            <a:custGeom>
              <a:avLst/>
              <a:gdLst/>
              <a:ahLst/>
              <a:cxnLst/>
              <a:rect l="l" t="t" r="r" b="b"/>
              <a:pathLst>
                <a:path w="4092" h="1" fill="none" extrusionOk="0">
                  <a:moveTo>
                    <a:pt x="0" y="1"/>
                  </a:moveTo>
                  <a:lnTo>
                    <a:pt x="4092" y="1"/>
                  </a:lnTo>
                </a:path>
              </a:pathLst>
            </a:custGeom>
            <a:noFill/>
            <a:ln w="19050" cap="rnd" cmpd="sng">
              <a:solidFill>
                <a:srgbClr val="D9DC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rgbClr val="FFFFFF"/>
                </a:highlight>
              </a:endParaRPr>
            </a:p>
          </p:txBody>
        </p:sp>
      </p:gr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06" name="Shape 106"/>
        <p:cNvGrpSpPr/>
        <p:nvPr/>
      </p:nvGrpSpPr>
      <p:grpSpPr>
        <a:xfrm>
          <a:off x="0" y="0"/>
          <a:ext cx="0" cy="0"/>
          <a:chOff x="0" y="0"/>
          <a:chExt cx="0" cy="0"/>
        </a:xfrm>
      </p:grpSpPr>
      <p:sp>
        <p:nvSpPr>
          <p:cNvPr id="107" name="Google Shape;107;p15"/>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graphicFrame>
        <p:nvGraphicFramePr>
          <p:cNvPr id="108" name="Google Shape;108;p15"/>
          <p:cNvGraphicFramePr/>
          <p:nvPr/>
        </p:nvGraphicFramePr>
        <p:xfrm>
          <a:off x="627075" y="959300"/>
          <a:ext cx="3000000" cy="3263350"/>
        </p:xfrm>
        <a:graphic>
          <a:graphicData uri="http://schemas.openxmlformats.org/drawingml/2006/table">
            <a:tbl>
              <a:tblPr>
                <a:noFill/>
                <a:tableStyleId>{4B25D39F-ECBE-4535-AC88-965A1D584516}</a:tableStyleId>
              </a:tblPr>
              <a:tblGrid>
                <a:gridCol w="1815500"/>
              </a:tblGrid>
              <a:tr h="349225">
                <a:tc>
                  <a:txBody>
                    <a:bodyPr>
                      <a:spAutoFit/>
                    </a:bodyPr>
                    <a:lstStyle/>
                    <a:p>
                      <a:pPr marL="0" lvl="0" indent="0" algn="ctr" rtl="0">
                        <a:lnSpc>
                          <a:spcPct val="115000"/>
                        </a:lnSpc>
                        <a:spcBef>
                          <a:spcPts val="0"/>
                        </a:spcBef>
                        <a:spcAft>
                          <a:spcPts val="0"/>
                        </a:spcAft>
                        <a:buNone/>
                      </a:pPr>
                      <a:r>
                        <a:rPr lang="en-GB" sz="1000" b="1"/>
                        <a:t>Calculate</a:t>
                      </a:r>
                      <a:endParaRPr sz="1000" b="1"/>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381950">
                <a:tc>
                  <a:txBody>
                    <a:bodyPr>
                      <a:spAutoFit/>
                    </a:bodyPr>
                    <a:lstStyle/>
                    <a:p>
                      <a:pPr marL="0" lvl="0" indent="0" algn="l" rtl="0">
                        <a:spcBef>
                          <a:spcPts val="0"/>
                        </a:spcBef>
                        <a:spcAft>
                          <a:spcPts val="0"/>
                        </a:spcAft>
                        <a:buNone/>
                      </a:pPr>
                      <a:r>
                        <a:rPr lang="en-GB" sz="1000"/>
                        <a:t>- cgpa: float</a:t>
                      </a:r>
                      <a:endParaRPr sz="1000"/>
                    </a:p>
                    <a:p>
                      <a:pPr marL="0" lvl="0" indent="0" algn="l" rtl="0">
                        <a:spcBef>
                          <a:spcPts val="0"/>
                        </a:spcBef>
                        <a:spcAft>
                          <a:spcPts val="0"/>
                        </a:spcAft>
                        <a:buNone/>
                      </a:pPr>
                      <a:r>
                        <a:rPr lang="en-GB" sz="1000"/>
                        <a:t>- gpa: float</a:t>
                      </a:r>
                      <a:endParaRPr sz="1000"/>
                    </a:p>
                    <a:p>
                      <a:pPr marL="0" lvl="0" indent="0" algn="l" rtl="0">
                        <a:spcBef>
                          <a:spcPts val="0"/>
                        </a:spcBef>
                        <a:spcAft>
                          <a:spcPts val="0"/>
                        </a:spcAft>
                        <a:buNone/>
                      </a:pPr>
                      <a:r>
                        <a:rPr lang="en-GB" sz="1000"/>
                        <a:t>- gradePt: float</a:t>
                      </a:r>
                      <a:endParaRPr sz="1000"/>
                    </a:p>
                    <a:p>
                      <a:pPr marL="0" lvl="0" indent="0" algn="l" rtl="0">
                        <a:spcBef>
                          <a:spcPts val="0"/>
                        </a:spcBef>
                        <a:spcAft>
                          <a:spcPts val="0"/>
                        </a:spcAft>
                        <a:buNone/>
                      </a:pPr>
                      <a:r>
                        <a:rPr lang="en-GB" sz="1000"/>
                        <a:t>- TPV: float</a:t>
                      </a:r>
                      <a:endParaRPr sz="1000"/>
                    </a:p>
                    <a:p>
                      <a:pPr marL="0" lvl="0" indent="0" algn="l" rtl="0">
                        <a:spcBef>
                          <a:spcPts val="0"/>
                        </a:spcBef>
                        <a:spcAft>
                          <a:spcPts val="0"/>
                        </a:spcAft>
                        <a:buNone/>
                      </a:pPr>
                      <a:r>
                        <a:rPr lang="en-GB" sz="1000"/>
                        <a:t>- tolTPV: float</a:t>
                      </a:r>
                      <a:endParaRPr sz="1000"/>
                    </a:p>
                    <a:p>
                      <a:pPr marL="0" lvl="0" indent="0" algn="l" rtl="0">
                        <a:spcBef>
                          <a:spcPts val="0"/>
                        </a:spcBef>
                        <a:spcAft>
                          <a:spcPts val="0"/>
                        </a:spcAft>
                        <a:buNone/>
                      </a:pPr>
                      <a:r>
                        <a:rPr lang="en-GB" sz="1000"/>
                        <a:t>- grade: string</a:t>
                      </a:r>
                      <a:endParaRPr sz="1000"/>
                    </a:p>
                    <a:p>
                      <a:pPr marL="0" lvl="0" indent="0" algn="l" rtl="0">
                        <a:spcBef>
                          <a:spcPts val="0"/>
                        </a:spcBef>
                        <a:spcAft>
                          <a:spcPts val="0"/>
                        </a:spcAft>
                        <a:buNone/>
                      </a:pPr>
                      <a:r>
                        <a:rPr lang="en-GB" sz="1000"/>
                        <a:t>- credit: int</a:t>
                      </a:r>
                      <a:endParaRPr sz="1000"/>
                    </a:p>
                    <a:p>
                      <a:pPr marL="0" lvl="0" indent="0" algn="l" rtl="0">
                        <a:spcBef>
                          <a:spcPts val="0"/>
                        </a:spcBef>
                        <a:spcAft>
                          <a:spcPts val="0"/>
                        </a:spcAft>
                        <a:buNone/>
                      </a:pPr>
                      <a:r>
                        <a:rPr lang="en-GB" sz="1000"/>
                        <a:t>- tolcredit: int</a:t>
                      </a: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532175">
                <a:tc>
                  <a:txBody>
                    <a:bodyPr>
                      <a:spAutoFit/>
                    </a:bodyPr>
                    <a:lstStyle/>
                    <a:p>
                      <a:pPr marL="0" lvl="0" indent="0" algn="l" rtl="0">
                        <a:spcBef>
                          <a:spcPts val="0"/>
                        </a:spcBef>
                        <a:spcAft>
                          <a:spcPts val="0"/>
                        </a:spcAft>
                        <a:buNone/>
                      </a:pPr>
                      <a:r>
                        <a:rPr lang="en-GB" sz="1000"/>
                        <a:t>+ Calculate(int, int)</a:t>
                      </a:r>
                      <a:endParaRPr sz="1000"/>
                    </a:p>
                    <a:p>
                      <a:pPr marL="0" lvl="0" indent="0" algn="l" rtl="0">
                        <a:spcBef>
                          <a:spcPts val="0"/>
                        </a:spcBef>
                        <a:spcAft>
                          <a:spcPts val="0"/>
                        </a:spcAft>
                        <a:buNone/>
                      </a:pPr>
                      <a:r>
                        <a:rPr lang="en-GB" sz="1000"/>
                        <a:t>+ calGrad( float): string</a:t>
                      </a:r>
                      <a:endParaRPr sz="1000"/>
                    </a:p>
                    <a:p>
                      <a:pPr marL="0" lvl="0" indent="0" algn="l" rtl="0">
                        <a:spcBef>
                          <a:spcPts val="0"/>
                        </a:spcBef>
                        <a:spcAft>
                          <a:spcPts val="0"/>
                        </a:spcAft>
                        <a:buNone/>
                      </a:pPr>
                      <a:r>
                        <a:rPr lang="en-GB" sz="1000"/>
                        <a:t>+ calcGradePt( float): float</a:t>
                      </a:r>
                      <a:endParaRPr sz="1000"/>
                    </a:p>
                    <a:p>
                      <a:pPr marL="0" lvl="0" indent="0" algn="l" rtl="0">
                        <a:spcBef>
                          <a:spcPts val="0"/>
                        </a:spcBef>
                        <a:spcAft>
                          <a:spcPts val="0"/>
                        </a:spcAft>
                        <a:buNone/>
                      </a:pPr>
                      <a:r>
                        <a:rPr lang="en-GB" sz="1000"/>
                        <a:t>+ extractCredit(string): int</a:t>
                      </a:r>
                      <a:endParaRPr sz="1000"/>
                    </a:p>
                    <a:p>
                      <a:pPr marL="0" lvl="0" indent="0" algn="l" rtl="0">
                        <a:spcBef>
                          <a:spcPts val="0"/>
                        </a:spcBef>
                        <a:spcAft>
                          <a:spcPts val="0"/>
                        </a:spcAft>
                        <a:buNone/>
                      </a:pPr>
                      <a:r>
                        <a:rPr lang="en-GB" sz="1000"/>
                        <a:t>+ calctolCre(int): void</a:t>
                      </a:r>
                      <a:endParaRPr sz="1000"/>
                    </a:p>
                    <a:p>
                      <a:pPr marL="0" lvl="0" indent="0" algn="l" rtl="0">
                        <a:spcBef>
                          <a:spcPts val="0"/>
                        </a:spcBef>
                        <a:spcAft>
                          <a:spcPts val="0"/>
                        </a:spcAft>
                        <a:buNone/>
                      </a:pPr>
                      <a:r>
                        <a:rPr lang="en-GB" sz="1000"/>
                        <a:t>+ calctoTPV(float): void</a:t>
                      </a:r>
                      <a:endParaRPr sz="1000"/>
                    </a:p>
                    <a:p>
                      <a:pPr marL="0" lvl="0" indent="0" algn="l" rtl="0">
                        <a:spcBef>
                          <a:spcPts val="0"/>
                        </a:spcBef>
                        <a:spcAft>
                          <a:spcPts val="0"/>
                        </a:spcAft>
                        <a:buNone/>
                      </a:pPr>
                      <a:r>
                        <a:rPr lang="en-GB" sz="1000"/>
                        <a:t>+ calcTPV(float, int): float</a:t>
                      </a:r>
                      <a:endParaRPr sz="1000"/>
                    </a:p>
                    <a:p>
                      <a:pPr marL="0" lvl="0" indent="0" algn="l" rtl="0">
                        <a:spcBef>
                          <a:spcPts val="0"/>
                        </a:spcBef>
                        <a:spcAft>
                          <a:spcPts val="0"/>
                        </a:spcAft>
                        <a:buNone/>
                      </a:pPr>
                      <a:r>
                        <a:rPr lang="en-GB" sz="1000"/>
                        <a:t>+ gettolcredit(): int</a:t>
                      </a:r>
                      <a:endParaRPr sz="1000"/>
                    </a:p>
                    <a:p>
                      <a:pPr marL="0" lvl="0" indent="0" algn="l" rtl="0">
                        <a:spcBef>
                          <a:spcPts val="0"/>
                        </a:spcBef>
                        <a:spcAft>
                          <a:spcPts val="0"/>
                        </a:spcAft>
                        <a:buNone/>
                      </a:pPr>
                      <a:r>
                        <a:rPr lang="en-GB" sz="1000"/>
                        <a:t>+ gettolTPV(): float</a:t>
                      </a: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bl>
          </a:graphicData>
        </a:graphic>
      </p:graphicFrame>
      <p:graphicFrame>
        <p:nvGraphicFramePr>
          <p:cNvPr id="109" name="Google Shape;109;p15"/>
          <p:cNvGraphicFramePr/>
          <p:nvPr/>
        </p:nvGraphicFramePr>
        <p:xfrm>
          <a:off x="3057550" y="959300"/>
          <a:ext cx="3000000" cy="3000000"/>
        </p:xfrm>
        <a:graphic>
          <a:graphicData uri="http://schemas.openxmlformats.org/drawingml/2006/table">
            <a:tbl>
              <a:tblPr>
                <a:noFill/>
                <a:tableStyleId>{4B25D39F-ECBE-4535-AC88-965A1D584516}</a:tableStyleId>
              </a:tblPr>
              <a:tblGrid>
                <a:gridCol w="2289225"/>
              </a:tblGrid>
              <a:tr h="301000">
                <a:tc>
                  <a:txBody>
                    <a:bodyPr>
                      <a:spAutoFit/>
                    </a:bodyPr>
                    <a:lstStyle/>
                    <a:p>
                      <a:pPr marL="0" lvl="0" indent="0" algn="ctr" rtl="0">
                        <a:lnSpc>
                          <a:spcPct val="115000"/>
                        </a:lnSpc>
                        <a:spcBef>
                          <a:spcPts val="0"/>
                        </a:spcBef>
                        <a:spcAft>
                          <a:spcPts val="0"/>
                        </a:spcAft>
                        <a:buNone/>
                      </a:pPr>
                      <a:r>
                        <a:rPr lang="en-GB" sz="1000" b="1"/>
                        <a:t>Subject</a:t>
                      </a:r>
                      <a:endParaRPr sz="1000" b="1"/>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089525">
                <a:tc>
                  <a:txBody>
                    <a:bodyPr>
                      <a:spAutoFit/>
                    </a:bodyPr>
                    <a:lstStyle/>
                    <a:p>
                      <a:pPr marL="0" lvl="0" indent="0" algn="l" rtl="0">
                        <a:spcBef>
                          <a:spcPts val="0"/>
                        </a:spcBef>
                        <a:spcAft>
                          <a:spcPts val="0"/>
                        </a:spcAft>
                        <a:buNone/>
                      </a:pPr>
                      <a:r>
                        <a:rPr lang="en-GB" sz="1000"/>
                        <a:t>- sub_info: string</a:t>
                      </a:r>
                      <a:endParaRPr sz="1000"/>
                    </a:p>
                    <a:p>
                      <a:pPr marL="0" lvl="0" indent="0" algn="l" rtl="0">
                        <a:spcBef>
                          <a:spcPts val="0"/>
                        </a:spcBef>
                        <a:spcAft>
                          <a:spcPts val="0"/>
                        </a:spcAft>
                        <a:buNone/>
                      </a:pPr>
                      <a:r>
                        <a:rPr lang="en-GB" sz="1000"/>
                        <a:t>- grade: string</a:t>
                      </a:r>
                      <a:endParaRPr sz="1000"/>
                    </a:p>
                    <a:p>
                      <a:pPr marL="0" lvl="0" indent="0" algn="l" rtl="0">
                        <a:spcBef>
                          <a:spcPts val="0"/>
                        </a:spcBef>
                        <a:spcAft>
                          <a:spcPts val="0"/>
                        </a:spcAft>
                        <a:buNone/>
                      </a:pPr>
                      <a:r>
                        <a:rPr lang="en-GB" sz="1000"/>
                        <a:t>- mark: float</a:t>
                      </a:r>
                      <a:endParaRPr sz="1000"/>
                    </a:p>
                    <a:p>
                      <a:pPr marL="0" lvl="0" indent="0" algn="l" rtl="0">
                        <a:spcBef>
                          <a:spcPts val="0"/>
                        </a:spcBef>
                        <a:spcAft>
                          <a:spcPts val="0"/>
                        </a:spcAft>
                        <a:buNone/>
                      </a:pPr>
                      <a:r>
                        <a:rPr lang="en-GB" sz="1000"/>
                        <a:t>- _tpv: float</a:t>
                      </a: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580150">
                <a:tc>
                  <a:txBody>
                    <a:bodyPr>
                      <a:spAutoFit/>
                    </a:bodyPr>
                    <a:lstStyle/>
                    <a:p>
                      <a:pPr marL="0" lvl="0" indent="0" algn="l" rtl="0">
                        <a:spcBef>
                          <a:spcPts val="0"/>
                        </a:spcBef>
                        <a:spcAft>
                          <a:spcPts val="0"/>
                        </a:spcAft>
                        <a:buNone/>
                      </a:pPr>
                      <a:r>
                        <a:rPr lang="en-GB" sz="1000"/>
                        <a:t>+ Subject()</a:t>
                      </a:r>
                      <a:endParaRPr sz="1000"/>
                    </a:p>
                    <a:p>
                      <a:pPr marL="0" lvl="0" indent="0" algn="l" rtl="0">
                        <a:spcBef>
                          <a:spcPts val="0"/>
                        </a:spcBef>
                        <a:spcAft>
                          <a:spcPts val="0"/>
                        </a:spcAft>
                        <a:buNone/>
                      </a:pPr>
                      <a:r>
                        <a:rPr lang="en-GB" sz="1000"/>
                        <a:t>+ Subject(string, string, float, float)</a:t>
                      </a:r>
                      <a:endParaRPr sz="1000"/>
                    </a:p>
                    <a:p>
                      <a:pPr marL="0" lvl="0" indent="0" algn="l" rtl="0">
                        <a:spcBef>
                          <a:spcPts val="0"/>
                        </a:spcBef>
                        <a:spcAft>
                          <a:spcPts val="0"/>
                        </a:spcAft>
                        <a:buNone/>
                      </a:pPr>
                      <a:r>
                        <a:rPr lang="en-GB" sz="1000"/>
                        <a:t>+ setInfo(string, string, float, float): void</a:t>
                      </a:r>
                      <a:endParaRPr sz="1000"/>
                    </a:p>
                    <a:p>
                      <a:pPr marL="0" lvl="0" indent="0" algn="l" rtl="0">
                        <a:spcBef>
                          <a:spcPts val="0"/>
                        </a:spcBef>
                        <a:spcAft>
                          <a:spcPts val="0"/>
                        </a:spcAft>
                        <a:buNone/>
                      </a:pPr>
                      <a:r>
                        <a:rPr lang="en-GB" sz="1000"/>
                        <a:t>+ getSubMark(): float</a:t>
                      </a:r>
                      <a:endParaRPr sz="1000"/>
                    </a:p>
                    <a:p>
                      <a:pPr marL="0" lvl="0" indent="0" algn="l" rtl="0">
                        <a:spcBef>
                          <a:spcPts val="0"/>
                        </a:spcBef>
                        <a:spcAft>
                          <a:spcPts val="0"/>
                        </a:spcAft>
                        <a:buNone/>
                      </a:pPr>
                      <a:r>
                        <a:rPr lang="en-GB" sz="1000"/>
                        <a:t>+ getSubInfo(): string</a:t>
                      </a:r>
                      <a:endParaRPr sz="1000"/>
                    </a:p>
                    <a:p>
                      <a:pPr marL="0" lvl="0" indent="0" algn="l" rtl="0">
                        <a:spcBef>
                          <a:spcPts val="0"/>
                        </a:spcBef>
                        <a:spcAft>
                          <a:spcPts val="0"/>
                        </a:spcAft>
                        <a:buNone/>
                      </a:pPr>
                      <a:r>
                        <a:rPr lang="en-GB" sz="1000"/>
                        <a:t>+ getGrade(): string</a:t>
                      </a:r>
                      <a:endParaRPr sz="1000"/>
                    </a:p>
                    <a:p>
                      <a:pPr marL="0" lvl="0" indent="0" algn="l" rtl="0">
                        <a:spcBef>
                          <a:spcPts val="0"/>
                        </a:spcBef>
                        <a:spcAft>
                          <a:spcPts val="0"/>
                        </a:spcAft>
                        <a:buNone/>
                      </a:pPr>
                      <a:r>
                        <a:rPr lang="en-GB" sz="1000"/>
                        <a:t>+ getTPV(): float</a:t>
                      </a:r>
                      <a:endParaRPr sz="1000"/>
                    </a:p>
                    <a:p>
                      <a:pPr marL="0" lvl="0" indent="0" algn="l" rtl="0">
                        <a:spcBef>
                          <a:spcPts val="0"/>
                        </a:spcBef>
                        <a:spcAft>
                          <a:spcPts val="0"/>
                        </a:spcAft>
                        <a:buNone/>
                      </a:pPr>
                      <a:r>
                        <a:rPr lang="en-GB" sz="1000"/>
                        <a:t>+ getSubName(string): string</a:t>
                      </a:r>
                      <a:endParaRPr sz="1000"/>
                    </a:p>
                    <a:p>
                      <a:pPr marL="0" lvl="0" indent="0" algn="l" rtl="0">
                        <a:spcBef>
                          <a:spcPts val="0"/>
                        </a:spcBef>
                        <a:spcAft>
                          <a:spcPts val="0"/>
                        </a:spcAft>
                        <a:buNone/>
                      </a:pPr>
                      <a:endParaRPr sz="1000"/>
                    </a:p>
                    <a:p>
                      <a:pPr marL="0" lvl="0" indent="0" algn="l" rtl="0">
                        <a:spcBef>
                          <a:spcPts val="0"/>
                        </a:spcBef>
                        <a:spcAft>
                          <a:spcPts val="0"/>
                        </a:spcAft>
                        <a:buNone/>
                      </a:pPr>
                      <a:endParaRPr sz="1000"/>
                    </a:p>
                    <a:p>
                      <a:pPr marL="0" lvl="0" indent="0" algn="l" rtl="0">
                        <a:spcBef>
                          <a:spcPts val="0"/>
                        </a:spcBef>
                        <a:spcAft>
                          <a:spcPts val="0"/>
                        </a:spcAft>
                        <a:buNone/>
                      </a:pP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bl>
          </a:graphicData>
        </a:graphic>
      </p:graphicFrame>
      <p:graphicFrame>
        <p:nvGraphicFramePr>
          <p:cNvPr id="110" name="Google Shape;110;p15"/>
          <p:cNvGraphicFramePr/>
          <p:nvPr/>
        </p:nvGraphicFramePr>
        <p:xfrm>
          <a:off x="6158925" y="916313"/>
          <a:ext cx="3000000" cy="3240225"/>
        </p:xfrm>
        <a:graphic>
          <a:graphicData uri="http://schemas.openxmlformats.org/drawingml/2006/table">
            <a:tbl>
              <a:tblPr>
                <a:noFill/>
                <a:tableStyleId>{4B25D39F-ECBE-4535-AC88-965A1D584516}</a:tableStyleId>
              </a:tblPr>
              <a:tblGrid>
                <a:gridCol w="2057400"/>
              </a:tblGrid>
              <a:tr h="337075">
                <a:tc>
                  <a:txBody>
                    <a:bodyPr>
                      <a:spAutoFit/>
                    </a:bodyPr>
                    <a:lstStyle/>
                    <a:p>
                      <a:pPr marL="0" lvl="0" indent="0" algn="ctr" rtl="0">
                        <a:lnSpc>
                          <a:spcPct val="115000"/>
                        </a:lnSpc>
                        <a:spcBef>
                          <a:spcPts val="0"/>
                        </a:spcBef>
                        <a:spcAft>
                          <a:spcPts val="0"/>
                        </a:spcAft>
                        <a:buNone/>
                      </a:pPr>
                      <a:r>
                        <a:rPr lang="en-GB" sz="1000" b="1"/>
                        <a:t>Student</a:t>
                      </a:r>
                      <a:endParaRPr sz="1000" b="1"/>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043925">
                <a:tc>
                  <a:txBody>
                    <a:bodyPr>
                      <a:spAutoFit/>
                    </a:bodyPr>
                    <a:lstStyle/>
                    <a:p>
                      <a:pPr marL="0" lvl="0" indent="0" algn="l" rtl="0">
                        <a:spcBef>
                          <a:spcPts val="0"/>
                        </a:spcBef>
                        <a:spcAft>
                          <a:spcPts val="0"/>
                        </a:spcAft>
                        <a:buNone/>
                      </a:pPr>
                      <a:r>
                        <a:rPr lang="en-GB" sz="1000"/>
                        <a:t>- _subjectlist: Subject*</a:t>
                      </a:r>
                      <a:endParaRPr sz="1000"/>
                    </a:p>
                    <a:p>
                      <a:pPr marL="0" lvl="0" indent="0" algn="l" rtl="0">
                        <a:spcBef>
                          <a:spcPts val="0"/>
                        </a:spcBef>
                        <a:spcAft>
                          <a:spcPts val="0"/>
                        </a:spcAft>
                        <a:buNone/>
                      </a:pPr>
                      <a:r>
                        <a:rPr lang="en-GB" sz="1000"/>
                        <a:t>- _studentlist: Student*</a:t>
                      </a:r>
                      <a:endParaRPr sz="1000"/>
                    </a:p>
                    <a:p>
                      <a:pPr marL="0" lvl="0" indent="0" algn="l" rtl="0">
                        <a:spcBef>
                          <a:spcPts val="0"/>
                        </a:spcBef>
                        <a:spcAft>
                          <a:spcPts val="0"/>
                        </a:spcAft>
                        <a:buNone/>
                      </a:pPr>
                      <a:r>
                        <a:rPr lang="en-GB" sz="1000"/>
                        <a:t>- student_count: unsigned int</a:t>
                      </a:r>
                      <a:endParaRPr sz="1000"/>
                    </a:p>
                    <a:p>
                      <a:pPr marL="0" lvl="0" indent="0" algn="l" rtl="0">
                        <a:spcBef>
                          <a:spcPts val="0"/>
                        </a:spcBef>
                        <a:spcAft>
                          <a:spcPts val="0"/>
                        </a:spcAft>
                        <a:buNone/>
                      </a:pPr>
                      <a:r>
                        <a:rPr lang="en-GB" sz="1000"/>
                        <a:t>- subject_count: unsigned int</a:t>
                      </a:r>
                      <a:endParaRPr sz="1000"/>
                    </a:p>
                    <a:p>
                      <a:pPr marL="0" lvl="0" indent="0" algn="l" rtl="0">
                        <a:spcBef>
                          <a:spcPts val="0"/>
                        </a:spcBef>
                        <a:spcAft>
                          <a:spcPts val="0"/>
                        </a:spcAft>
                        <a:buNone/>
                      </a:pPr>
                      <a:r>
                        <a:rPr lang="en-GB" sz="1000"/>
                        <a:t>- name: string</a:t>
                      </a:r>
                      <a:endParaRPr sz="1000"/>
                    </a:p>
                    <a:p>
                      <a:pPr marL="0" lvl="0" indent="0" algn="l" rtl="0">
                        <a:spcBef>
                          <a:spcPts val="0"/>
                        </a:spcBef>
                        <a:spcAft>
                          <a:spcPts val="0"/>
                        </a:spcAft>
                        <a:buNone/>
                      </a:pPr>
                      <a:r>
                        <a:rPr lang="en-GB" sz="1000"/>
                        <a:t>- matric: string</a:t>
                      </a: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r h="1859225">
                <a:tc>
                  <a:txBody>
                    <a:bodyPr>
                      <a:spAutoFit/>
                    </a:bodyPr>
                    <a:lstStyle/>
                    <a:p>
                      <a:pPr marL="0" lvl="0" indent="0" algn="l" rtl="0">
                        <a:spcBef>
                          <a:spcPts val="0"/>
                        </a:spcBef>
                        <a:spcAft>
                          <a:spcPts val="0"/>
                        </a:spcAft>
                        <a:buNone/>
                      </a:pPr>
                      <a:r>
                        <a:rPr lang="en-GB" sz="1000"/>
                        <a:t>+ Student()</a:t>
                      </a:r>
                      <a:endParaRPr sz="1000"/>
                    </a:p>
                    <a:p>
                      <a:pPr marL="0" lvl="0" indent="0" algn="l" rtl="0">
                        <a:spcBef>
                          <a:spcPts val="0"/>
                        </a:spcBef>
                        <a:spcAft>
                          <a:spcPts val="0"/>
                        </a:spcAft>
                        <a:buNone/>
                      </a:pPr>
                      <a:r>
                        <a:rPr lang="en-GB" sz="1000"/>
                        <a:t>+ Student(string, string)</a:t>
                      </a:r>
                      <a:endParaRPr sz="1000"/>
                    </a:p>
                    <a:p>
                      <a:pPr marL="0" lvl="0" indent="0" algn="l" rtl="0">
                        <a:spcBef>
                          <a:spcPts val="0"/>
                        </a:spcBef>
                        <a:spcAft>
                          <a:spcPts val="0"/>
                        </a:spcAft>
                        <a:buNone/>
                      </a:pPr>
                      <a:r>
                        <a:rPr lang="en-GB" sz="1000"/>
                        <a:t>+ addStudent(Student*): bool</a:t>
                      </a:r>
                      <a:endParaRPr sz="1000"/>
                    </a:p>
                    <a:p>
                      <a:pPr marL="0" lvl="0" indent="0" algn="l" rtl="0">
                        <a:spcBef>
                          <a:spcPts val="0"/>
                        </a:spcBef>
                        <a:spcAft>
                          <a:spcPts val="0"/>
                        </a:spcAft>
                        <a:buNone/>
                      </a:pPr>
                      <a:r>
                        <a:rPr lang="en-GB" sz="1000"/>
                        <a:t>+ setInfo(string, string): void</a:t>
                      </a:r>
                      <a:endParaRPr sz="1000"/>
                    </a:p>
                    <a:p>
                      <a:pPr marL="0" lvl="0" indent="0" algn="l" rtl="0">
                        <a:spcBef>
                          <a:spcPts val="0"/>
                        </a:spcBef>
                        <a:spcAft>
                          <a:spcPts val="0"/>
                        </a:spcAft>
                        <a:buNone/>
                      </a:pPr>
                      <a:r>
                        <a:rPr lang="en-GB" sz="1000"/>
                        <a:t>+ getName(): string</a:t>
                      </a:r>
                      <a:endParaRPr sz="1000"/>
                    </a:p>
                    <a:p>
                      <a:pPr marL="0" lvl="0" indent="0" algn="l" rtl="0">
                        <a:spcBef>
                          <a:spcPts val="0"/>
                        </a:spcBef>
                        <a:spcAft>
                          <a:spcPts val="0"/>
                        </a:spcAft>
                        <a:buNone/>
                      </a:pPr>
                      <a:r>
                        <a:rPr lang="en-GB" sz="1000"/>
                        <a:t>+ getMatric(): string</a:t>
                      </a:r>
                      <a:endParaRPr sz="1000"/>
                    </a:p>
                    <a:p>
                      <a:pPr marL="0" lvl="0" indent="0" algn="l" rtl="0">
                        <a:spcBef>
                          <a:spcPts val="0"/>
                        </a:spcBef>
                        <a:spcAft>
                          <a:spcPts val="0"/>
                        </a:spcAft>
                        <a:buNone/>
                      </a:pPr>
                      <a:r>
                        <a:rPr lang="en-GB" sz="1000"/>
                        <a:t>+ returnNM(int): string</a:t>
                      </a:r>
                      <a:endParaRPr sz="1000"/>
                    </a:p>
                    <a:p>
                      <a:pPr marL="0" lvl="0" indent="0" algn="l" rtl="0">
                        <a:spcBef>
                          <a:spcPts val="0"/>
                        </a:spcBef>
                        <a:spcAft>
                          <a:spcPts val="0"/>
                        </a:spcAft>
                        <a:buNone/>
                      </a:pPr>
                      <a:r>
                        <a:rPr lang="en-GB" sz="1000"/>
                        <a:t>+ returnN(int): string</a:t>
                      </a:r>
                      <a:endParaRPr sz="1000"/>
                    </a:p>
                    <a:p>
                      <a:pPr marL="0" lvl="0" indent="0" algn="l" rtl="0">
                        <a:spcBef>
                          <a:spcPts val="0"/>
                        </a:spcBef>
                        <a:spcAft>
                          <a:spcPts val="0"/>
                        </a:spcAft>
                        <a:buNone/>
                      </a:pPr>
                      <a:r>
                        <a:rPr lang="en-GB" sz="1000"/>
                        <a:t>+ returnM(int): string</a:t>
                      </a:r>
                      <a:endParaRPr sz="1000"/>
                    </a:p>
                    <a:p>
                      <a:pPr marL="0" lvl="0" indent="0" algn="l" rtl="0">
                        <a:spcBef>
                          <a:spcPts val="0"/>
                        </a:spcBef>
                        <a:spcAft>
                          <a:spcPts val="0"/>
                        </a:spcAft>
                        <a:buNone/>
                      </a:pPr>
                      <a:r>
                        <a:rPr lang="en-GB" sz="1000"/>
                        <a:t>+ addSubject(Subject*): bool</a:t>
                      </a:r>
                      <a:endParaRPr sz="1000"/>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r>
            </a:tbl>
          </a:graphicData>
        </a:graphic>
      </p:graphicFrame>
      <p:cxnSp>
        <p:nvCxnSpPr>
          <p:cNvPr id="111" name="Google Shape;111;p15"/>
          <p:cNvCxnSpPr/>
          <p:nvPr/>
        </p:nvCxnSpPr>
        <p:spPr>
          <a:xfrm rot="10800000" flipH="1">
            <a:off x="5346775" y="2403125"/>
            <a:ext cx="678600" cy="300"/>
          </a:xfrm>
          <a:prstGeom prst="straightConnector1">
            <a:avLst/>
          </a:prstGeom>
          <a:noFill/>
          <a:ln w="19050" cap="flat" cmpd="sng">
            <a:solidFill>
              <a:srgbClr val="000000"/>
            </a:solidFill>
            <a:prstDash val="solid"/>
            <a:round/>
            <a:headEnd type="none" w="med" len="med"/>
            <a:tailEnd type="none" w="med" len="med"/>
          </a:ln>
        </p:spPr>
      </p:cxnSp>
      <p:sp>
        <p:nvSpPr>
          <p:cNvPr id="112" name="Google Shape;112;p15"/>
          <p:cNvSpPr/>
          <p:nvPr/>
        </p:nvSpPr>
        <p:spPr>
          <a:xfrm>
            <a:off x="5961750" y="2332475"/>
            <a:ext cx="182100" cy="141600"/>
          </a:xfrm>
          <a:prstGeom prst="diamond">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15"/>
          <p:cNvSpPr txBox="1"/>
          <p:nvPr/>
        </p:nvSpPr>
        <p:spPr>
          <a:xfrm>
            <a:off x="2818175" y="276150"/>
            <a:ext cx="2822100" cy="27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800" b="1">
                <a:solidFill>
                  <a:srgbClr val="351C75"/>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rPr>
              <a:t>CLASS UML DIAGRAM</a:t>
            </a:r>
            <a:r>
              <a:rPr lang="en-GB" b="1">
                <a:highlight>
                  <a:srgbClr val="FFFFFF"/>
                </a:highlight>
                <a:latin typeface="Frank Ruhl Libre" panose="00000400000000000000"/>
                <a:ea typeface="Frank Ruhl Libre" panose="00000400000000000000"/>
                <a:cs typeface="Frank Ruhl Libre" panose="00000400000000000000"/>
                <a:sym typeface="Frank Ruhl Libre" panose="00000400000000000000"/>
              </a:rPr>
              <a:t>  </a:t>
            </a:r>
            <a:endParaRPr b="1">
              <a:highlight>
                <a:srgbClr val="FFFFFF"/>
              </a:highlight>
              <a:latin typeface="Frank Ruhl Libre" panose="00000400000000000000"/>
              <a:ea typeface="Frank Ruhl Libre" panose="00000400000000000000"/>
              <a:cs typeface="Frank Ruhl Libre" panose="00000400000000000000"/>
              <a:sym typeface="Frank Ruhl Libre" panose="00000400000000000000"/>
            </a:endParaRPr>
          </a:p>
        </p:txBody>
      </p:sp>
    </p:spTree>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17" name="Shape 117"/>
        <p:cNvGrpSpPr/>
        <p:nvPr/>
      </p:nvGrpSpPr>
      <p:grpSpPr>
        <a:xfrm>
          <a:off x="0" y="0"/>
          <a:ext cx="0" cy="0"/>
          <a:chOff x="0" y="0"/>
          <a:chExt cx="0" cy="0"/>
        </a:xfrm>
      </p:grpSpPr>
      <p:sp>
        <p:nvSpPr>
          <p:cNvPr id="118" name="Google Shape;118;p16"/>
          <p:cNvSpPr txBox="1"/>
          <p:nvPr>
            <p:ph type="ctrTitle" idx="4294967295"/>
          </p:nvPr>
        </p:nvSpPr>
        <p:spPr>
          <a:xfrm>
            <a:off x="3722725" y="554775"/>
            <a:ext cx="46992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GB" sz="3600">
                <a:solidFill>
                  <a:srgbClr val="FDF6DA"/>
                </a:solidFill>
              </a:rPr>
              <a:t>Extract Credit from Subject Code</a:t>
            </a:r>
            <a:endParaRPr sz="3600">
              <a:solidFill>
                <a:srgbClr val="FDF6DA"/>
              </a:solidFill>
            </a:endParaRPr>
          </a:p>
        </p:txBody>
      </p:sp>
      <p:sp>
        <p:nvSpPr>
          <p:cNvPr id="119" name="Google Shape;119;p16"/>
          <p:cNvSpPr txBox="1"/>
          <p:nvPr>
            <p:ph type="subTitle" idx="4294967295"/>
          </p:nvPr>
        </p:nvSpPr>
        <p:spPr>
          <a:xfrm>
            <a:off x="3716675" y="1961302"/>
            <a:ext cx="4699200" cy="4302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GB">
                <a:solidFill>
                  <a:schemeClr val="lt1"/>
                </a:solidFill>
              </a:rPr>
              <a:t>String -&gt; Int ?</a:t>
            </a:r>
            <a:endParaRPr>
              <a:solidFill>
                <a:schemeClr val="lt1"/>
              </a:solidFill>
            </a:endParaRPr>
          </a:p>
        </p:txBody>
      </p:sp>
      <p:grpSp>
        <p:nvGrpSpPr>
          <p:cNvPr id="120" name="Google Shape;120;p16"/>
          <p:cNvGrpSpPr/>
          <p:nvPr/>
        </p:nvGrpSpPr>
        <p:grpSpPr>
          <a:xfrm>
            <a:off x="1291544" y="961322"/>
            <a:ext cx="1840997" cy="1941267"/>
            <a:chOff x="6643075" y="3664250"/>
            <a:chExt cx="407950" cy="407975"/>
          </a:xfrm>
        </p:grpSpPr>
        <p:sp>
          <p:nvSpPr>
            <p:cNvPr id="121" name="Google Shape;121;p16"/>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16"/>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 name="Google Shape;123;p16"/>
          <p:cNvGrpSpPr/>
          <p:nvPr/>
        </p:nvGrpSpPr>
        <p:grpSpPr>
          <a:xfrm rot="-587347">
            <a:off x="361144" y="3223325"/>
            <a:ext cx="756889" cy="756846"/>
            <a:chOff x="576250" y="4319400"/>
            <a:chExt cx="442075" cy="442050"/>
          </a:xfrm>
        </p:grpSpPr>
        <p:sp>
          <p:nvSpPr>
            <p:cNvPr id="124" name="Google Shape;124;p16"/>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16"/>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16"/>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16"/>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8" name="Google Shape;128;p16"/>
          <p:cNvSpPr/>
          <p:nvPr/>
        </p:nvSpPr>
        <p:spPr>
          <a:xfrm>
            <a:off x="851504" y="1548807"/>
            <a:ext cx="287750" cy="274790"/>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16"/>
          <p:cNvSpPr/>
          <p:nvPr/>
        </p:nvSpPr>
        <p:spPr>
          <a:xfrm rot="2697479">
            <a:off x="1616427" y="3257641"/>
            <a:ext cx="436838" cy="41710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16"/>
          <p:cNvSpPr/>
          <p:nvPr/>
        </p:nvSpPr>
        <p:spPr>
          <a:xfrm>
            <a:off x="2000035" y="2949991"/>
            <a:ext cx="174983" cy="167116"/>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16"/>
          <p:cNvSpPr/>
          <p:nvPr/>
        </p:nvSpPr>
        <p:spPr>
          <a:xfrm rot="1280255">
            <a:off x="652129" y="2377597"/>
            <a:ext cx="174931" cy="167124"/>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16"/>
          <p:cNvSpPr txBox="1"/>
          <p:nvPr/>
        </p:nvSpPr>
        <p:spPr>
          <a:xfrm>
            <a:off x="3028625" y="2391500"/>
            <a:ext cx="6075300" cy="126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600" b="1">
                <a:solidFill>
                  <a:srgbClr val="FDF6DA"/>
                </a:solidFill>
                <a:latin typeface="IBM Plex Sans Condensed" panose="020B0506050203000203"/>
                <a:ea typeface="IBM Plex Sans Condensed" panose="020B0506050203000203"/>
                <a:cs typeface="IBM Plex Sans Condensed" panose="020B0506050203000203"/>
                <a:sym typeface="IBM Plex Sans Condensed" panose="020B0506050203000203"/>
              </a:rPr>
              <a:t>Get String of Subject Name Based on Subject Code Input</a:t>
            </a:r>
            <a:endParaRPr lang="en-GB" sz="3600" b="1">
              <a:solidFill>
                <a:srgbClr val="FDF6DA"/>
              </a:solidFill>
              <a:latin typeface="IBM Plex Sans Condensed" panose="020B0506050203000203"/>
              <a:ea typeface="IBM Plex Sans Condensed" panose="020B0506050203000203"/>
              <a:cs typeface="IBM Plex Sans Condensed" panose="020B0506050203000203"/>
              <a:sym typeface="IBM Plex Sans Condensed" panose="020B0506050203000203"/>
            </a:endParaRPr>
          </a:p>
        </p:txBody>
      </p:sp>
      <p:sp>
        <p:nvSpPr>
          <p:cNvPr id="133" name="Google Shape;133;p16"/>
          <p:cNvSpPr txBox="1"/>
          <p:nvPr/>
        </p:nvSpPr>
        <p:spPr>
          <a:xfrm>
            <a:off x="4657875" y="3826075"/>
            <a:ext cx="3000000" cy="753300"/>
          </a:xfrm>
          <a:prstGeom prst="rect">
            <a:avLst/>
          </a:prstGeom>
          <a:noFill/>
          <a:ln>
            <a:noFill/>
          </a:ln>
        </p:spPr>
        <p:txBody>
          <a:bodyPr spcFirstLastPara="1" wrap="square" lIns="91425" tIns="91425" rIns="91425" bIns="91425" anchor="t" anchorCtr="0">
            <a:noAutofit/>
          </a:bodyPr>
          <a:lstStyle/>
          <a:p>
            <a:pPr marL="0" lvl="0" indent="0" algn="ctr" rtl="0">
              <a:lnSpc>
                <a:spcPct val="114000"/>
              </a:lnSpc>
              <a:spcBef>
                <a:spcPts val="0"/>
              </a:spcBef>
              <a:spcAft>
                <a:spcPts val="800"/>
              </a:spcAft>
              <a:buNone/>
            </a:pPr>
            <a:r>
              <a:rPr lang="en-GB" sz="2000">
                <a:solidFill>
                  <a:schemeClr val="lt1"/>
                </a:solidFill>
                <a:latin typeface="Frank Ruhl Libre Light" panose="00000500000000000000"/>
                <a:ea typeface="Frank Ruhl Libre Light" panose="00000500000000000000"/>
                <a:cs typeface="Frank Ruhl Libre Light" panose="00000500000000000000"/>
                <a:sym typeface="Frank Ruhl Libre Light" panose="00000500000000000000"/>
              </a:rPr>
              <a:t>Read input file?</a:t>
            </a:r>
            <a:endParaRPr lang="en-GB" sz="2000">
              <a:solidFill>
                <a:schemeClr val="lt1"/>
              </a:solidFill>
              <a:latin typeface="Frank Ruhl Libre Light" panose="00000500000000000000"/>
              <a:ea typeface="Frank Ruhl Libre Light" panose="00000500000000000000"/>
              <a:cs typeface="Frank Ruhl Libre Light" panose="00000500000000000000"/>
              <a:sym typeface="Frank Ruhl Libre Light" panose="00000500000000000000"/>
            </a:endParaRPr>
          </a:p>
        </p:txBody>
      </p:sp>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137" name="Shape 137"/>
        <p:cNvGrpSpPr/>
        <p:nvPr/>
      </p:nvGrpSpPr>
      <p:grpSpPr>
        <a:xfrm>
          <a:off x="0" y="0"/>
          <a:ext cx="0" cy="0"/>
          <a:chOff x="0" y="0"/>
          <a:chExt cx="0" cy="0"/>
        </a:xfrm>
      </p:grpSpPr>
      <p:sp>
        <p:nvSpPr>
          <p:cNvPr id="138" name="Google Shape;138;p17"/>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sp>
        <p:nvSpPr>
          <p:cNvPr id="139" name="Google Shape;139;p17"/>
          <p:cNvSpPr txBox="1"/>
          <p:nvPr/>
        </p:nvSpPr>
        <p:spPr>
          <a:xfrm>
            <a:off x="565750" y="1329050"/>
            <a:ext cx="30807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b="1">
                <a:solidFill>
                  <a:srgbClr val="1155C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rPr>
              <a:t>Input File - code.txt</a:t>
            </a:r>
            <a:endParaRPr sz="2400" b="1">
              <a:solidFill>
                <a:srgbClr val="1155C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endParaRPr>
          </a:p>
        </p:txBody>
      </p:sp>
      <p:pic>
        <p:nvPicPr>
          <p:cNvPr id="140" name="Google Shape;140;p17"/>
          <p:cNvPicPr preferRelativeResize="0"/>
          <p:nvPr/>
        </p:nvPicPr>
        <p:blipFill rotWithShape="1">
          <a:blip r:embed="rId1"/>
          <a:srcRect l="13588" t="10616" r="42914" b="13006"/>
          <a:stretch>
            <a:fillRect/>
          </a:stretch>
        </p:blipFill>
        <p:spPr>
          <a:xfrm>
            <a:off x="3914200" y="316026"/>
            <a:ext cx="4677475" cy="4619624"/>
          </a:xfrm>
          <a:prstGeom prst="rect">
            <a:avLst/>
          </a:prstGeom>
          <a:noFill/>
          <a:ln>
            <a:noFill/>
          </a:ln>
        </p:spPr>
      </p:pic>
      <p:sp>
        <p:nvSpPr>
          <p:cNvPr id="141" name="Google Shape;141;p17"/>
          <p:cNvSpPr txBox="1"/>
          <p:nvPr/>
        </p:nvSpPr>
        <p:spPr>
          <a:xfrm>
            <a:off x="246425" y="2381900"/>
            <a:ext cx="3288000" cy="10272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GB" sz="1800" b="1">
                <a:solidFill>
                  <a:srgbClr val="1D3E7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rPr>
              <a:t>A list of subject code and subject name offer in School of Computing …………………..</a:t>
            </a:r>
            <a:endParaRPr sz="1800" b="1">
              <a:solidFill>
                <a:srgbClr val="1D3E7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endParaRPr>
          </a:p>
        </p:txBody>
      </p:sp>
    </p:spTree>
  </p:cSld>
  <p:clrMapOvr>
    <a:masterClrMapping/>
  </p:clrMapOvr>
  <p:transition>
    <p:fade thruBlk="1"/>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145" name="Shape 145"/>
        <p:cNvGrpSpPr/>
        <p:nvPr/>
      </p:nvGrpSpPr>
      <p:grpSpPr>
        <a:xfrm>
          <a:off x="0" y="0"/>
          <a:ext cx="0" cy="0"/>
          <a:chOff x="0" y="0"/>
          <a:chExt cx="0" cy="0"/>
        </a:xfrm>
      </p:grpSpPr>
      <p:sp>
        <p:nvSpPr>
          <p:cNvPr id="146" name="Google Shape;146;p18"/>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sp>
        <p:nvSpPr>
          <p:cNvPr id="147" name="Google Shape;147;p18"/>
          <p:cNvSpPr txBox="1"/>
          <p:nvPr/>
        </p:nvSpPr>
        <p:spPr>
          <a:xfrm>
            <a:off x="1211325" y="171800"/>
            <a:ext cx="1922100" cy="70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000" b="1">
                <a:solidFill>
                  <a:schemeClr val="accent4"/>
                </a:solidFill>
                <a:highlight>
                  <a:srgbClr val="FFFFFF"/>
                </a:highlight>
                <a:latin typeface="Caveat" panose="00000500000000000000"/>
                <a:ea typeface="Caveat" panose="00000500000000000000"/>
                <a:cs typeface="Caveat" panose="00000500000000000000"/>
                <a:sym typeface="Caveat" panose="00000500000000000000"/>
              </a:rPr>
              <a:t>Choice 1 : </a:t>
            </a:r>
            <a:endParaRPr sz="3000">
              <a:solidFill>
                <a:schemeClr val="accent4"/>
              </a:solidFill>
              <a:highlight>
                <a:srgbClr val="FFFFFF"/>
              </a:highlight>
              <a:latin typeface="Caveat" panose="00000500000000000000"/>
              <a:ea typeface="Caveat" panose="00000500000000000000"/>
              <a:cs typeface="Caveat" panose="00000500000000000000"/>
              <a:sym typeface="Caveat" panose="00000500000000000000"/>
            </a:endParaRPr>
          </a:p>
        </p:txBody>
      </p:sp>
      <p:sp>
        <p:nvSpPr>
          <p:cNvPr id="148" name="Google Shape;148;p18"/>
          <p:cNvSpPr txBox="1"/>
          <p:nvPr/>
        </p:nvSpPr>
        <p:spPr>
          <a:xfrm>
            <a:off x="4739100" y="171800"/>
            <a:ext cx="3000000" cy="70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3000" b="1">
                <a:solidFill>
                  <a:srgbClr val="1D3E7C"/>
                </a:solidFill>
                <a:highlight>
                  <a:srgbClr val="FFFFFF"/>
                </a:highlight>
                <a:latin typeface="Lobster" panose="00000500000000000000"/>
                <a:ea typeface="Lobster" panose="00000500000000000000"/>
                <a:cs typeface="Lobster" panose="00000500000000000000"/>
                <a:sym typeface="Lobster" panose="00000500000000000000"/>
              </a:rPr>
              <a:t>Calculate CPA</a:t>
            </a:r>
            <a:endParaRPr sz="3000" b="1">
              <a:solidFill>
                <a:srgbClr val="1D3E7C"/>
              </a:solidFill>
              <a:highlight>
                <a:srgbClr val="FFFFFF"/>
              </a:highlight>
              <a:latin typeface="Lobster" panose="00000500000000000000"/>
              <a:ea typeface="Lobster" panose="00000500000000000000"/>
              <a:cs typeface="Lobster" panose="00000500000000000000"/>
              <a:sym typeface="Lobster" panose="00000500000000000000"/>
            </a:endParaRPr>
          </a:p>
        </p:txBody>
      </p:sp>
      <p:sp>
        <p:nvSpPr>
          <p:cNvPr id="149" name="Google Shape;149;p18"/>
          <p:cNvSpPr txBox="1"/>
          <p:nvPr/>
        </p:nvSpPr>
        <p:spPr>
          <a:xfrm>
            <a:off x="1553963" y="4297025"/>
            <a:ext cx="1382400" cy="46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FFFFFF"/>
                </a:solidFill>
                <a:highlight>
                  <a:srgbClr val="0B5394"/>
                </a:highlight>
                <a:latin typeface="Frank Ruhl Libre" panose="00000400000000000000"/>
                <a:ea typeface="Frank Ruhl Libre" panose="00000400000000000000"/>
                <a:cs typeface="Frank Ruhl Libre" panose="00000400000000000000"/>
                <a:sym typeface="Frank Ruhl Libre" panose="00000400000000000000"/>
              </a:rPr>
              <a:t>Student 1</a:t>
            </a:r>
            <a:endParaRPr sz="2000" b="1">
              <a:solidFill>
                <a:srgbClr val="FFFFFF"/>
              </a:solidFill>
              <a:highlight>
                <a:srgbClr val="0B5394"/>
              </a:highlight>
              <a:latin typeface="Frank Ruhl Libre" panose="00000400000000000000"/>
              <a:ea typeface="Frank Ruhl Libre" panose="00000400000000000000"/>
              <a:cs typeface="Frank Ruhl Libre" panose="00000400000000000000"/>
              <a:sym typeface="Frank Ruhl Libre" panose="00000400000000000000"/>
            </a:endParaRPr>
          </a:p>
        </p:txBody>
      </p:sp>
      <p:sp>
        <p:nvSpPr>
          <p:cNvPr id="150" name="Google Shape;150;p18"/>
          <p:cNvSpPr txBox="1"/>
          <p:nvPr/>
        </p:nvSpPr>
        <p:spPr>
          <a:xfrm>
            <a:off x="5660388" y="4597000"/>
            <a:ext cx="1382400" cy="46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FFFFFF"/>
                </a:solidFill>
                <a:highlight>
                  <a:srgbClr val="0B5394"/>
                </a:highlight>
                <a:latin typeface="Frank Ruhl Libre" panose="00000400000000000000"/>
                <a:ea typeface="Frank Ruhl Libre" panose="00000400000000000000"/>
                <a:cs typeface="Frank Ruhl Libre" panose="00000400000000000000"/>
                <a:sym typeface="Frank Ruhl Libre" panose="00000400000000000000"/>
              </a:rPr>
              <a:t>Student 2</a:t>
            </a:r>
            <a:endParaRPr sz="2000" b="1">
              <a:solidFill>
                <a:srgbClr val="FFFFFF"/>
              </a:solidFill>
              <a:highlight>
                <a:srgbClr val="0B5394"/>
              </a:highlight>
              <a:latin typeface="Frank Ruhl Libre" panose="00000400000000000000"/>
              <a:ea typeface="Frank Ruhl Libre" panose="00000400000000000000"/>
              <a:cs typeface="Frank Ruhl Libre" panose="00000400000000000000"/>
              <a:sym typeface="Frank Ruhl Libre" panose="00000400000000000000"/>
            </a:endParaRPr>
          </a:p>
        </p:txBody>
      </p:sp>
      <p:pic>
        <p:nvPicPr>
          <p:cNvPr id="151" name="Google Shape;151;p18"/>
          <p:cNvPicPr preferRelativeResize="0"/>
          <p:nvPr/>
        </p:nvPicPr>
        <p:blipFill rotWithShape="1">
          <a:blip r:embed="rId1"/>
          <a:srcRect t="2657" r="70494" b="42547"/>
          <a:stretch>
            <a:fillRect/>
          </a:stretch>
        </p:blipFill>
        <p:spPr>
          <a:xfrm>
            <a:off x="594150" y="938199"/>
            <a:ext cx="3144653" cy="3284825"/>
          </a:xfrm>
          <a:prstGeom prst="rect">
            <a:avLst/>
          </a:prstGeom>
          <a:noFill/>
          <a:ln>
            <a:noFill/>
          </a:ln>
        </p:spPr>
      </p:pic>
      <p:pic>
        <p:nvPicPr>
          <p:cNvPr id="152" name="Google Shape;152;p18"/>
          <p:cNvPicPr preferRelativeResize="0"/>
          <p:nvPr/>
        </p:nvPicPr>
        <p:blipFill rotWithShape="1">
          <a:blip r:embed="rId2"/>
          <a:srcRect t="18447" r="68652" b="14979"/>
          <a:stretch>
            <a:fillRect/>
          </a:stretch>
        </p:blipFill>
        <p:spPr>
          <a:xfrm>
            <a:off x="4660850" y="828450"/>
            <a:ext cx="3295752" cy="3768549"/>
          </a:xfrm>
          <a:prstGeom prst="rect">
            <a:avLst/>
          </a:prstGeom>
          <a:noFill/>
          <a:ln>
            <a:noFill/>
          </a:ln>
        </p:spPr>
      </p:pic>
    </p:spTree>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156" name="Shape 156"/>
        <p:cNvGrpSpPr/>
        <p:nvPr/>
      </p:nvGrpSpPr>
      <p:grpSpPr>
        <a:xfrm>
          <a:off x="0" y="0"/>
          <a:ext cx="0" cy="0"/>
          <a:chOff x="0" y="0"/>
          <a:chExt cx="0" cy="0"/>
        </a:xfrm>
      </p:grpSpPr>
      <p:sp>
        <p:nvSpPr>
          <p:cNvPr id="157" name="Google Shape;157;p19"/>
          <p:cNvSpPr txBox="1"/>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sp>
        <p:nvSpPr>
          <p:cNvPr id="158" name="Google Shape;158;p19"/>
          <p:cNvSpPr txBox="1"/>
          <p:nvPr/>
        </p:nvSpPr>
        <p:spPr>
          <a:xfrm>
            <a:off x="0" y="1286200"/>
            <a:ext cx="32448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b="1">
                <a:solidFill>
                  <a:srgbClr val="1155C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rPr>
              <a:t>Output File -result.txt</a:t>
            </a:r>
            <a:endParaRPr sz="2400" b="1">
              <a:solidFill>
                <a:srgbClr val="1155C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endParaRPr>
          </a:p>
        </p:txBody>
      </p:sp>
      <p:sp>
        <p:nvSpPr>
          <p:cNvPr id="159" name="Google Shape;159;p19"/>
          <p:cNvSpPr txBox="1"/>
          <p:nvPr/>
        </p:nvSpPr>
        <p:spPr>
          <a:xfrm>
            <a:off x="491850" y="2338750"/>
            <a:ext cx="2261100" cy="4659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GB" sz="1800" b="1">
                <a:solidFill>
                  <a:srgbClr val="1D3E7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rPr>
              <a:t>The GPA calculated</a:t>
            </a:r>
            <a:endParaRPr sz="1800" b="1">
              <a:solidFill>
                <a:srgbClr val="1D3E7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endParaRPr>
          </a:p>
          <a:p>
            <a:pPr marL="0" lvl="0" indent="0" algn="just" rtl="0">
              <a:spcBef>
                <a:spcPts val="0"/>
              </a:spcBef>
              <a:spcAft>
                <a:spcPts val="0"/>
              </a:spcAft>
              <a:buNone/>
            </a:pPr>
            <a:r>
              <a:rPr lang="en-GB" sz="1800" b="1">
                <a:solidFill>
                  <a:srgbClr val="1D3E7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rPr>
              <a:t>For two students. </a:t>
            </a:r>
            <a:endParaRPr sz="1800" b="1">
              <a:solidFill>
                <a:srgbClr val="1D3E7C"/>
              </a:solidFill>
              <a:highlight>
                <a:srgbClr val="FFFFFF"/>
              </a:highlight>
              <a:latin typeface="Frank Ruhl Libre" panose="00000400000000000000"/>
              <a:ea typeface="Frank Ruhl Libre" panose="00000400000000000000"/>
              <a:cs typeface="Frank Ruhl Libre" panose="00000400000000000000"/>
              <a:sym typeface="Frank Ruhl Libre" panose="00000400000000000000"/>
            </a:endParaRPr>
          </a:p>
        </p:txBody>
      </p:sp>
      <p:pic>
        <p:nvPicPr>
          <p:cNvPr id="160" name="Google Shape;160;p19"/>
          <p:cNvPicPr preferRelativeResize="0"/>
          <p:nvPr/>
        </p:nvPicPr>
        <p:blipFill>
          <a:blip r:embed="rId1"/>
          <a:stretch>
            <a:fillRect/>
          </a:stretch>
        </p:blipFill>
        <p:spPr>
          <a:xfrm>
            <a:off x="188100" y="3536150"/>
            <a:ext cx="1389650" cy="1419224"/>
          </a:xfrm>
          <a:prstGeom prst="rect">
            <a:avLst/>
          </a:prstGeom>
          <a:noFill/>
          <a:ln>
            <a:noFill/>
          </a:ln>
        </p:spPr>
      </p:pic>
      <p:pic>
        <p:nvPicPr>
          <p:cNvPr id="161" name="Google Shape;161;p19"/>
          <p:cNvPicPr preferRelativeResize="0"/>
          <p:nvPr/>
        </p:nvPicPr>
        <p:blipFill rotWithShape="1">
          <a:blip r:embed="rId2"/>
          <a:srcRect r="37733" b="28067"/>
          <a:stretch>
            <a:fillRect/>
          </a:stretch>
        </p:blipFill>
        <p:spPr>
          <a:xfrm>
            <a:off x="3163500" y="744725"/>
            <a:ext cx="5623325" cy="3654050"/>
          </a:xfrm>
          <a:prstGeom prst="rect">
            <a:avLst/>
          </a:prstGeom>
          <a:noFill/>
          <a:ln>
            <a:noFill/>
          </a:ln>
        </p:spPr>
      </p:pic>
    </p:spTree>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D85C6"/>
        </a:solidFill>
        <a:effectLst/>
      </p:bgPr>
    </p:bg>
    <p:spTree>
      <p:nvGrpSpPr>
        <p:cNvPr id="165" name="Shape 165"/>
        <p:cNvGrpSpPr/>
        <p:nvPr/>
      </p:nvGrpSpPr>
      <p:grpSpPr>
        <a:xfrm>
          <a:off x="0" y="0"/>
          <a:ext cx="0" cy="0"/>
          <a:chOff x="0" y="0"/>
          <a:chExt cx="0" cy="0"/>
        </a:xfrm>
      </p:grpSpPr>
      <p:sp>
        <p:nvSpPr>
          <p:cNvPr id="166" name="Google Shape;166;p20"/>
          <p:cNvSpPr txBox="1"/>
          <p:nvPr>
            <p:ph type="sldNum" idx="12"/>
          </p:nvPr>
        </p:nvSpPr>
        <p:spPr>
          <a:xfrm>
            <a:off x="8432000" y="-1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sp>
        <p:nvSpPr>
          <p:cNvPr id="167" name="Google Shape;167;p20"/>
          <p:cNvSpPr txBox="1"/>
          <p:nvPr/>
        </p:nvSpPr>
        <p:spPr>
          <a:xfrm>
            <a:off x="1211325" y="171800"/>
            <a:ext cx="1922100" cy="70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000" b="1">
                <a:solidFill>
                  <a:schemeClr val="accent4"/>
                </a:solidFill>
                <a:highlight>
                  <a:srgbClr val="FFFFFF"/>
                </a:highlight>
                <a:latin typeface="Caveat" panose="00000500000000000000"/>
                <a:ea typeface="Caveat" panose="00000500000000000000"/>
                <a:cs typeface="Caveat" panose="00000500000000000000"/>
                <a:sym typeface="Caveat" panose="00000500000000000000"/>
              </a:rPr>
              <a:t>Choice 2 : </a:t>
            </a:r>
            <a:endParaRPr sz="3000">
              <a:solidFill>
                <a:schemeClr val="accent4"/>
              </a:solidFill>
              <a:highlight>
                <a:srgbClr val="FFFFFF"/>
              </a:highlight>
              <a:latin typeface="Caveat" panose="00000500000000000000"/>
              <a:ea typeface="Caveat" panose="00000500000000000000"/>
              <a:cs typeface="Caveat" panose="00000500000000000000"/>
              <a:sym typeface="Caveat" panose="00000500000000000000"/>
            </a:endParaRPr>
          </a:p>
        </p:txBody>
      </p:sp>
      <p:sp>
        <p:nvSpPr>
          <p:cNvPr id="168" name="Google Shape;168;p20"/>
          <p:cNvSpPr txBox="1"/>
          <p:nvPr/>
        </p:nvSpPr>
        <p:spPr>
          <a:xfrm>
            <a:off x="4739100" y="171800"/>
            <a:ext cx="3000000" cy="70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3000" b="1">
                <a:solidFill>
                  <a:srgbClr val="1D3E7C"/>
                </a:solidFill>
                <a:highlight>
                  <a:srgbClr val="FFFFFF"/>
                </a:highlight>
                <a:latin typeface="Lobster" panose="00000500000000000000"/>
                <a:ea typeface="Lobster" panose="00000500000000000000"/>
                <a:cs typeface="Lobster" panose="00000500000000000000"/>
                <a:sym typeface="Lobster" panose="00000500000000000000"/>
              </a:rPr>
              <a:t>Calculate CGPA</a:t>
            </a:r>
            <a:endParaRPr sz="3000" b="1">
              <a:solidFill>
                <a:srgbClr val="1D3E7C"/>
              </a:solidFill>
              <a:highlight>
                <a:srgbClr val="FFFFFF"/>
              </a:highlight>
              <a:latin typeface="Lobster" panose="00000500000000000000"/>
              <a:ea typeface="Lobster" panose="00000500000000000000"/>
              <a:cs typeface="Lobster" panose="00000500000000000000"/>
              <a:sym typeface="Lobster" panose="00000500000000000000"/>
            </a:endParaRPr>
          </a:p>
        </p:txBody>
      </p:sp>
      <p:sp>
        <p:nvSpPr>
          <p:cNvPr id="169" name="Google Shape;169;p20"/>
          <p:cNvSpPr txBox="1"/>
          <p:nvPr/>
        </p:nvSpPr>
        <p:spPr>
          <a:xfrm>
            <a:off x="1498764" y="4447025"/>
            <a:ext cx="1532100" cy="46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FFFFFF"/>
                </a:solidFill>
                <a:highlight>
                  <a:srgbClr val="0B5394"/>
                </a:highlight>
                <a:latin typeface="Frank Ruhl Libre" panose="00000400000000000000"/>
                <a:ea typeface="Frank Ruhl Libre" panose="00000400000000000000"/>
                <a:cs typeface="Frank Ruhl Libre" panose="00000400000000000000"/>
                <a:sym typeface="Frank Ruhl Libre" panose="00000400000000000000"/>
              </a:rPr>
              <a:t>Semester 1</a:t>
            </a:r>
            <a:endParaRPr sz="2000" b="1">
              <a:solidFill>
                <a:srgbClr val="FFFFFF"/>
              </a:solidFill>
              <a:highlight>
                <a:srgbClr val="0B5394"/>
              </a:highlight>
              <a:latin typeface="Frank Ruhl Libre" panose="00000400000000000000"/>
              <a:ea typeface="Frank Ruhl Libre" panose="00000400000000000000"/>
              <a:cs typeface="Frank Ruhl Libre" panose="00000400000000000000"/>
              <a:sym typeface="Frank Ruhl Libre" panose="00000400000000000000"/>
            </a:endParaRPr>
          </a:p>
        </p:txBody>
      </p:sp>
      <p:sp>
        <p:nvSpPr>
          <p:cNvPr id="170" name="Google Shape;170;p20"/>
          <p:cNvSpPr txBox="1"/>
          <p:nvPr/>
        </p:nvSpPr>
        <p:spPr>
          <a:xfrm>
            <a:off x="5660402" y="4597000"/>
            <a:ext cx="1583400" cy="46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FFFFFF"/>
                </a:solidFill>
                <a:highlight>
                  <a:srgbClr val="0B5394"/>
                </a:highlight>
                <a:latin typeface="Frank Ruhl Libre" panose="00000400000000000000"/>
                <a:ea typeface="Frank Ruhl Libre" panose="00000400000000000000"/>
                <a:cs typeface="Frank Ruhl Libre" panose="00000400000000000000"/>
                <a:sym typeface="Frank Ruhl Libre" panose="00000400000000000000"/>
              </a:rPr>
              <a:t>Semester 2</a:t>
            </a:r>
            <a:endParaRPr sz="2000" b="1">
              <a:solidFill>
                <a:srgbClr val="FFFFFF"/>
              </a:solidFill>
              <a:highlight>
                <a:srgbClr val="0B5394"/>
              </a:highlight>
              <a:latin typeface="Frank Ruhl Libre" panose="00000400000000000000"/>
              <a:ea typeface="Frank Ruhl Libre" panose="00000400000000000000"/>
              <a:cs typeface="Frank Ruhl Libre" panose="00000400000000000000"/>
              <a:sym typeface="Frank Ruhl Libre" panose="00000400000000000000"/>
            </a:endParaRPr>
          </a:p>
        </p:txBody>
      </p:sp>
      <p:pic>
        <p:nvPicPr>
          <p:cNvPr id="171" name="Google Shape;171;p20"/>
          <p:cNvPicPr preferRelativeResize="0"/>
          <p:nvPr/>
        </p:nvPicPr>
        <p:blipFill rotWithShape="1">
          <a:blip r:embed="rId1"/>
          <a:srcRect t="2710" r="68125" b="40827"/>
          <a:stretch>
            <a:fillRect/>
          </a:stretch>
        </p:blipFill>
        <p:spPr>
          <a:xfrm>
            <a:off x="537764" y="946225"/>
            <a:ext cx="3454123" cy="3428976"/>
          </a:xfrm>
          <a:prstGeom prst="rect">
            <a:avLst/>
          </a:prstGeom>
          <a:noFill/>
          <a:ln>
            <a:noFill/>
          </a:ln>
        </p:spPr>
      </p:pic>
      <p:pic>
        <p:nvPicPr>
          <p:cNvPr id="172" name="Google Shape;172;p20"/>
          <p:cNvPicPr preferRelativeResize="0"/>
          <p:nvPr/>
        </p:nvPicPr>
        <p:blipFill rotWithShape="1">
          <a:blip r:embed="rId2"/>
          <a:srcRect l="-73125" t="14790" r="143291" b="-14789"/>
          <a:stretch>
            <a:fillRect/>
          </a:stretch>
        </p:blipFill>
        <p:spPr>
          <a:xfrm>
            <a:off x="1211325" y="874400"/>
            <a:ext cx="2727974" cy="5143500"/>
          </a:xfrm>
          <a:prstGeom prst="rect">
            <a:avLst/>
          </a:prstGeom>
          <a:noFill/>
          <a:ln>
            <a:noFill/>
          </a:ln>
        </p:spPr>
      </p:pic>
      <p:pic>
        <p:nvPicPr>
          <p:cNvPr id="173" name="Google Shape;173;p20"/>
          <p:cNvPicPr preferRelativeResize="0"/>
          <p:nvPr/>
        </p:nvPicPr>
        <p:blipFill rotWithShape="1">
          <a:blip r:embed="rId3"/>
          <a:srcRect t="3910" r="69099" b="30360"/>
          <a:stretch>
            <a:fillRect/>
          </a:stretch>
        </p:blipFill>
        <p:spPr>
          <a:xfrm>
            <a:off x="4739102" y="874400"/>
            <a:ext cx="3111216" cy="3722601"/>
          </a:xfrm>
          <a:prstGeom prst="rect">
            <a:avLst/>
          </a:prstGeom>
          <a:noFill/>
          <a:ln>
            <a:noFill/>
          </a:ln>
        </p:spPr>
      </p:pic>
    </p:spTree>
  </p:cSld>
  <p:clrMapOvr>
    <a:masterClrMapping/>
  </p:clrMapOvr>
  <p:transition>
    <p:fade thruBlk="1"/>
  </p:transition>
</p:sld>
</file>

<file path=ppt/theme/theme1.xml><?xml version="1.0" encoding="utf-8"?>
<a:theme xmlns:a="http://schemas.openxmlformats.org/drawingml/2006/main" name="Octav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3059</Words>
  <Application>WPS Presentation</Application>
  <PresentationFormat/>
  <Paragraphs>175</Paragraphs>
  <Slides>12</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12</vt:i4>
      </vt:variant>
    </vt:vector>
  </HeadingPairs>
  <TitlesOfParts>
    <vt:vector size="27" baseType="lpstr">
      <vt:lpstr>Arial</vt:lpstr>
      <vt:lpstr>SimSun</vt:lpstr>
      <vt:lpstr>Wingdings</vt:lpstr>
      <vt:lpstr>Arial</vt:lpstr>
      <vt:lpstr>IBM Plex Sans Condensed</vt:lpstr>
      <vt:lpstr>Frank Ruhl Libre Light</vt:lpstr>
      <vt:lpstr>Comfortaa</vt:lpstr>
      <vt:lpstr>Calibri</vt:lpstr>
      <vt:lpstr>Frank Ruhl Libre</vt:lpstr>
      <vt:lpstr>Caveat</vt:lpstr>
      <vt:lpstr>Lobster</vt:lpstr>
      <vt:lpstr>Georgia</vt:lpstr>
      <vt:lpstr>Microsoft YaHei</vt:lpstr>
      <vt:lpstr>Arial Unicode MS</vt:lpstr>
      <vt:lpstr>Octavia template</vt:lpstr>
      <vt:lpstr>Final Project</vt:lpstr>
      <vt:lpstr>Introduction</vt:lpstr>
      <vt:lpstr>Introduction</vt:lpstr>
      <vt:lpstr>PowerPoint 演示文稿</vt:lpstr>
      <vt:lpstr>Extract Credit from Subject Code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CGPA CALCULATORProgramming Techniques II Final Project</dc:title>
  <dc:creator/>
  <cp:lastModifiedBy>Yee Zi Wei</cp:lastModifiedBy>
  <cp:revision>1</cp:revision>
  <dcterms:created xsi:type="dcterms:W3CDTF">2019-05-04T17:11:31Z</dcterms:created>
  <dcterms:modified xsi:type="dcterms:W3CDTF">2019-05-04T17:11:34Z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1033-10.2.0.7646</vt:lpwstr>
  </property>
</Properties>
</file>